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handoutMasterIdLst>
    <p:handoutMasterId r:id="rId34"/>
  </p:handoutMasterIdLst>
  <p:sldIdLst>
    <p:sldId id="256" r:id="rId2"/>
    <p:sldId id="258" r:id="rId3"/>
    <p:sldId id="259" r:id="rId4"/>
    <p:sldId id="298" r:id="rId5"/>
    <p:sldId id="265" r:id="rId6"/>
    <p:sldId id="267" r:id="rId7"/>
    <p:sldId id="266" r:id="rId8"/>
    <p:sldId id="300" r:id="rId9"/>
    <p:sldId id="269" r:id="rId10"/>
    <p:sldId id="272" r:id="rId11"/>
    <p:sldId id="270" r:id="rId12"/>
    <p:sldId id="273" r:id="rId13"/>
    <p:sldId id="274" r:id="rId14"/>
    <p:sldId id="275" r:id="rId15"/>
    <p:sldId id="276" r:id="rId16"/>
    <p:sldId id="301" r:id="rId17"/>
    <p:sldId id="278" r:id="rId18"/>
    <p:sldId id="279" r:id="rId19"/>
    <p:sldId id="299" r:id="rId20"/>
    <p:sldId id="282" r:id="rId21"/>
    <p:sldId id="283" r:id="rId22"/>
    <p:sldId id="284" r:id="rId23"/>
    <p:sldId id="287" r:id="rId24"/>
    <p:sldId id="288" r:id="rId25"/>
    <p:sldId id="289" r:id="rId26"/>
    <p:sldId id="290" r:id="rId27"/>
    <p:sldId id="286" r:id="rId28"/>
    <p:sldId id="293" r:id="rId29"/>
    <p:sldId id="294" r:id="rId30"/>
    <p:sldId id="296" r:id="rId31"/>
    <p:sldId id="297" r:id="rId32"/>
  </p:sldIdLst>
  <p:sldSz cx="20104100" cy="11309350"/>
  <p:notesSz cx="6797675" cy="9928225"/>
  <p:defaultTextStyle>
    <a:defPPr>
      <a:defRPr kern="0"/>
    </a:defPPr>
  </p:defaultTextStyle>
  <p:extLst>
    <p:ext uri="{EFAFB233-063F-42B5-8137-9DF3F51BA10A}">
      <p15:sldGuideLst xmlns:p15="http://schemas.microsoft.com/office/powerpoint/2012/main">
        <p15:guide id="1" orient="horz" pos="2868">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58E"/>
    <a:srgbClr val="256628"/>
    <a:srgbClr val="36933E"/>
    <a:srgbClr val="DDDDDD"/>
    <a:srgbClr val="B7D87F"/>
    <a:srgbClr val="006FB9"/>
    <a:srgbClr val="FFF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56" autoAdjust="0"/>
    <p:restoredTop sz="85546" autoAdjust="0"/>
  </p:normalViewPr>
  <p:slideViewPr>
    <p:cSldViewPr>
      <p:cViewPr varScale="1">
        <p:scale>
          <a:sx n="57" d="100"/>
          <a:sy n="57" d="100"/>
        </p:scale>
        <p:origin x="1176" y="102"/>
      </p:cViewPr>
      <p:guideLst>
        <p:guide orient="horz" pos="2868"/>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2" y="0"/>
            <a:ext cx="2945596" cy="497823"/>
          </a:xfrm>
          <a:prstGeom prst="rect">
            <a:avLst/>
          </a:prstGeom>
        </p:spPr>
        <p:txBody>
          <a:bodyPr vert="horz" lIns="47459" tIns="23729" rIns="47459" bIns="23729" rtlCol="0"/>
          <a:lstStyle>
            <a:lvl1pPr algn="l">
              <a:defRPr sz="600"/>
            </a:lvl1pPr>
          </a:lstStyle>
          <a:p>
            <a:endParaRPr lang="cs-CZ"/>
          </a:p>
        </p:txBody>
      </p:sp>
      <p:sp>
        <p:nvSpPr>
          <p:cNvPr id="3" name="Zástupný symbol pro datum 2"/>
          <p:cNvSpPr>
            <a:spLocks noGrp="1"/>
          </p:cNvSpPr>
          <p:nvPr>
            <p:ph type="dt" sz="quarter" idx="1"/>
          </p:nvPr>
        </p:nvSpPr>
        <p:spPr>
          <a:xfrm>
            <a:off x="3850172" y="0"/>
            <a:ext cx="2945595" cy="497823"/>
          </a:xfrm>
          <a:prstGeom prst="rect">
            <a:avLst/>
          </a:prstGeom>
        </p:spPr>
        <p:txBody>
          <a:bodyPr vert="horz" lIns="47459" tIns="23729" rIns="47459" bIns="23729" rtlCol="0"/>
          <a:lstStyle>
            <a:lvl1pPr algn="r">
              <a:defRPr sz="600"/>
            </a:lvl1pPr>
          </a:lstStyle>
          <a:p>
            <a:fld id="{6A1D2C2A-649B-4B45-8F0C-D23692314BB3}" type="datetimeFigureOut">
              <a:rPr lang="cs-CZ" smtClean="0"/>
              <a:t>7.9.2023</a:t>
            </a:fld>
            <a:endParaRPr lang="cs-CZ"/>
          </a:p>
        </p:txBody>
      </p:sp>
      <p:sp>
        <p:nvSpPr>
          <p:cNvPr id="4" name="Zástupný symbol pro zápatí 3"/>
          <p:cNvSpPr>
            <a:spLocks noGrp="1"/>
          </p:cNvSpPr>
          <p:nvPr>
            <p:ph type="ftr" sz="quarter" idx="2"/>
          </p:nvPr>
        </p:nvSpPr>
        <p:spPr>
          <a:xfrm>
            <a:off x="2" y="9430405"/>
            <a:ext cx="2945596" cy="497822"/>
          </a:xfrm>
          <a:prstGeom prst="rect">
            <a:avLst/>
          </a:prstGeom>
        </p:spPr>
        <p:txBody>
          <a:bodyPr vert="horz" lIns="47459" tIns="23729" rIns="47459" bIns="23729" rtlCol="0" anchor="b"/>
          <a:lstStyle>
            <a:lvl1pPr algn="l">
              <a:defRPr sz="600"/>
            </a:lvl1pPr>
          </a:lstStyle>
          <a:p>
            <a:endParaRPr lang="cs-CZ"/>
          </a:p>
        </p:txBody>
      </p:sp>
      <p:sp>
        <p:nvSpPr>
          <p:cNvPr id="5" name="Zástupný symbol pro číslo snímku 4"/>
          <p:cNvSpPr>
            <a:spLocks noGrp="1"/>
          </p:cNvSpPr>
          <p:nvPr>
            <p:ph type="sldNum" sz="quarter" idx="3"/>
          </p:nvPr>
        </p:nvSpPr>
        <p:spPr>
          <a:xfrm>
            <a:off x="3850172" y="9430405"/>
            <a:ext cx="2945595" cy="497822"/>
          </a:xfrm>
          <a:prstGeom prst="rect">
            <a:avLst/>
          </a:prstGeom>
        </p:spPr>
        <p:txBody>
          <a:bodyPr vert="horz" lIns="47459" tIns="23729" rIns="47459" bIns="23729" rtlCol="0" anchor="b"/>
          <a:lstStyle>
            <a:lvl1pPr algn="r">
              <a:defRPr sz="600"/>
            </a:lvl1pPr>
          </a:lstStyle>
          <a:p>
            <a:fld id="{20EAD9BB-DD5B-4676-BFFB-C368E1CD183C}" type="slidenum">
              <a:rPr lang="cs-CZ" smtClean="0"/>
              <a:t>‹#›</a:t>
            </a:fld>
            <a:endParaRPr lang="cs-CZ"/>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2"/>
            <a:ext cx="2945802" cy="497527"/>
          </a:xfrm>
          <a:prstGeom prst="rect">
            <a:avLst/>
          </a:prstGeom>
        </p:spPr>
        <p:txBody>
          <a:bodyPr vert="horz" lIns="47459" tIns="23729" rIns="47459" bIns="23729" rtlCol="0"/>
          <a:lstStyle>
            <a:lvl1pPr algn="l">
              <a:defRPr sz="600"/>
            </a:lvl1pPr>
          </a:lstStyle>
          <a:p>
            <a:endParaRPr lang="cs-CZ"/>
          </a:p>
        </p:txBody>
      </p:sp>
      <p:sp>
        <p:nvSpPr>
          <p:cNvPr id="3" name="Zástupný symbol pro datum 2"/>
          <p:cNvSpPr>
            <a:spLocks noGrp="1"/>
          </p:cNvSpPr>
          <p:nvPr>
            <p:ph type="dt" idx="1"/>
          </p:nvPr>
        </p:nvSpPr>
        <p:spPr>
          <a:xfrm>
            <a:off x="3850263" y="2"/>
            <a:ext cx="2945802" cy="497527"/>
          </a:xfrm>
          <a:prstGeom prst="rect">
            <a:avLst/>
          </a:prstGeom>
        </p:spPr>
        <p:txBody>
          <a:bodyPr vert="horz" lIns="47459" tIns="23729" rIns="47459" bIns="23729" rtlCol="0"/>
          <a:lstStyle>
            <a:lvl1pPr algn="r">
              <a:defRPr sz="600"/>
            </a:lvl1pPr>
          </a:lstStyle>
          <a:p>
            <a:fld id="{B421BC8D-06FD-4637-9A46-CBEDE34EC1C7}" type="datetimeFigureOut">
              <a:rPr lang="cs-CZ" smtClean="0"/>
              <a:t>7.9.2023</a:t>
            </a:fld>
            <a:endParaRPr lang="cs-CZ"/>
          </a:p>
        </p:txBody>
      </p:sp>
      <p:sp>
        <p:nvSpPr>
          <p:cNvPr id="4" name="Zástupný symbol pro obrázek snímk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47459" tIns="23729" rIns="47459" bIns="23729" rtlCol="0" anchor="ctr"/>
          <a:lstStyle/>
          <a:p>
            <a:endParaRPr lang="cs-CZ"/>
          </a:p>
        </p:txBody>
      </p:sp>
      <p:sp>
        <p:nvSpPr>
          <p:cNvPr id="5" name="Zástupný symbol pro poznámky 4"/>
          <p:cNvSpPr>
            <a:spLocks noGrp="1"/>
          </p:cNvSpPr>
          <p:nvPr>
            <p:ph type="body" sz="quarter" idx="3"/>
          </p:nvPr>
        </p:nvSpPr>
        <p:spPr>
          <a:xfrm>
            <a:off x="679554" y="4777368"/>
            <a:ext cx="5438570" cy="3910528"/>
          </a:xfrm>
          <a:prstGeom prst="rect">
            <a:avLst/>
          </a:prstGeom>
        </p:spPr>
        <p:txBody>
          <a:bodyPr vert="horz" lIns="47459" tIns="23729" rIns="47459" bIns="23729"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1" y="9430700"/>
            <a:ext cx="2945802" cy="497526"/>
          </a:xfrm>
          <a:prstGeom prst="rect">
            <a:avLst/>
          </a:prstGeom>
        </p:spPr>
        <p:txBody>
          <a:bodyPr vert="horz" lIns="47459" tIns="23729" rIns="47459" bIns="23729" rtlCol="0" anchor="b"/>
          <a:lstStyle>
            <a:lvl1pPr algn="l">
              <a:defRPr sz="600"/>
            </a:lvl1pPr>
          </a:lstStyle>
          <a:p>
            <a:endParaRPr lang="cs-CZ"/>
          </a:p>
        </p:txBody>
      </p:sp>
      <p:sp>
        <p:nvSpPr>
          <p:cNvPr id="7" name="Zástupný symbol pro číslo snímku 6"/>
          <p:cNvSpPr>
            <a:spLocks noGrp="1"/>
          </p:cNvSpPr>
          <p:nvPr>
            <p:ph type="sldNum" sz="quarter" idx="5"/>
          </p:nvPr>
        </p:nvSpPr>
        <p:spPr>
          <a:xfrm>
            <a:off x="3850263" y="9430700"/>
            <a:ext cx="2945802" cy="497526"/>
          </a:xfrm>
          <a:prstGeom prst="rect">
            <a:avLst/>
          </a:prstGeom>
        </p:spPr>
        <p:txBody>
          <a:bodyPr vert="horz" lIns="47459" tIns="23729" rIns="47459" bIns="23729" rtlCol="0" anchor="b"/>
          <a:lstStyle>
            <a:lvl1pPr algn="r">
              <a:defRPr sz="600"/>
            </a:lvl1pPr>
          </a:lstStyle>
          <a:p>
            <a:fld id="{D0DFF416-AA8F-4BC5-9185-DF6ABC68CF84}" type="slidenum">
              <a:rPr lang="cs-CZ" smtClean="0"/>
              <a:t>‹#›</a:t>
            </a:fld>
            <a:endParaRPr lang="cs-CZ"/>
          </a:p>
        </p:txBody>
      </p:sp>
    </p:spTree>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88900" indent="-88900">
              <a:buFontTx/>
              <a:buChar char="-"/>
            </a:pPr>
            <a:r>
              <a:rPr lang="cs-CZ" dirty="0"/>
              <a:t>Dobrý den, moc děkujeme za slovo a za možnost být tu s vámi</a:t>
            </a:r>
          </a:p>
          <a:p>
            <a:pPr marL="88900" indent="-88900">
              <a:buFontTx/>
              <a:buChar char="-"/>
            </a:pPr>
            <a:r>
              <a:rPr lang="cs-CZ" dirty="0"/>
              <a:t>Mé jméno je Miroslav Hrdlička a jsem projektový manažer pro zálohování a se mnou tu je i Petra Valentová – CSR manažerka pro udržitelnost.</a:t>
            </a:r>
          </a:p>
          <a:p>
            <a:pPr marL="88900" indent="-88900">
              <a:buFontTx/>
              <a:buChar char="-"/>
            </a:pPr>
            <a:r>
              <a:rPr lang="cs-CZ" dirty="0"/>
              <a:t>My v Lidlu se snažíme věci </a:t>
            </a:r>
            <a:r>
              <a:rPr lang="cs-CZ" dirty="0" err="1"/>
              <a:t>rozpohybovávat</a:t>
            </a:r>
            <a:r>
              <a:rPr lang="cs-CZ" dirty="0"/>
              <a:t>. A jsme přesvědčeni, že redukce plastů v obalech a jejich efektivnější oběh  je přesně to téma, které si tuto zvýšenou pozornost zaslouží.</a:t>
            </a:r>
          </a:p>
          <a:p>
            <a:endParaRPr lang="cs-CZ" dirty="0"/>
          </a:p>
          <a:p>
            <a:endParaRPr lang="cs-CZ" dirty="0"/>
          </a:p>
        </p:txBody>
      </p:sp>
      <p:sp>
        <p:nvSpPr>
          <p:cNvPr id="4" name="Zástupný symbol pro číslo snímku 3"/>
          <p:cNvSpPr>
            <a:spLocks noGrp="1"/>
          </p:cNvSpPr>
          <p:nvPr>
            <p:ph type="sldNum" sz="quarter" idx="5"/>
          </p:nvPr>
        </p:nvSpPr>
        <p:spPr/>
        <p:txBody>
          <a:bodyPr/>
          <a:lstStyle/>
          <a:p>
            <a:fld id="{D0DFF416-AA8F-4BC5-9185-DF6ABC68CF84}" type="slidenum">
              <a:rPr lang="cs-CZ" smtClean="0"/>
              <a:t>1</a:t>
            </a:fld>
            <a:endParaRPr lang="cs-CZ"/>
          </a:p>
        </p:txBody>
      </p:sp>
      <p:sp>
        <p:nvSpPr>
          <p:cNvPr id="5" name="Zástupný symbol pro zápatí 4"/>
          <p:cNvSpPr>
            <a:spLocks noGrp="1"/>
          </p:cNvSpPr>
          <p:nvPr>
            <p:ph type="ftr" sz="quarter" idx="4"/>
          </p:nvPr>
        </p:nvSpPr>
        <p:spPr/>
        <p:txBody>
          <a:bodyPr/>
          <a:lstStyle/>
          <a:p>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cs-CZ" sz="1800" dirty="0">
                <a:effectLst/>
                <a:latin typeface="Calibri" panose="020F0502020204030204" pitchFamily="34" charset="0"/>
                <a:ea typeface="Calibri" panose="020F0502020204030204" pitchFamily="34" charset="0"/>
                <a:cs typeface="Times New Roman" panose="02020603050405020304" pitchFamily="18" charset="0"/>
              </a:rPr>
              <a:t>Všichni naši dodavatelé a nákupčí, kteří ovlivňují obaly, mají k dispozici tzv.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Styleguides</a:t>
            </a:r>
            <a:r>
              <a:rPr lang="cs-CZ" sz="1800" dirty="0">
                <a:effectLst/>
                <a:latin typeface="Calibri" panose="020F0502020204030204" pitchFamily="34" charset="0"/>
                <a:ea typeface="Calibri" panose="020F0502020204030204" pitchFamily="34" charset="0"/>
                <a:cs typeface="Times New Roman" panose="02020603050405020304" pitchFamily="18" charset="0"/>
              </a:rPr>
              <a:t>, tedy návod jak by měl daný obal ideálně vypadat. Tento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styleguide</a:t>
            </a:r>
            <a:r>
              <a:rPr lang="cs-CZ" sz="1800" dirty="0">
                <a:effectLst/>
                <a:latin typeface="Calibri" panose="020F0502020204030204" pitchFamily="34" charset="0"/>
                <a:ea typeface="Calibri" panose="020F0502020204030204" pitchFamily="34" charset="0"/>
                <a:cs typeface="Times New Roman" panose="02020603050405020304" pitchFamily="18" charset="0"/>
              </a:rPr>
              <a:t> je vypracován ve spolupráci mnoha odborníků a zabývá se konkrétními materiály, tloušťkami stěn, barvami atd.</a:t>
            </a:r>
          </a:p>
          <a:p>
            <a:endParaRPr lang="cs-CZ" dirty="0"/>
          </a:p>
        </p:txBody>
      </p:sp>
      <p:sp>
        <p:nvSpPr>
          <p:cNvPr id="4" name="Zástupný symbol pro číslo snímku 3"/>
          <p:cNvSpPr>
            <a:spLocks noGrp="1"/>
          </p:cNvSpPr>
          <p:nvPr>
            <p:ph type="sldNum" sz="quarter" idx="5"/>
          </p:nvPr>
        </p:nvSpPr>
        <p:spPr/>
        <p:txBody>
          <a:bodyPr/>
          <a:lstStyle/>
          <a:p>
            <a:fld id="{D0DFF416-AA8F-4BC5-9185-DF6ABC68CF84}" type="slidenum">
              <a:rPr lang="cs-CZ" smtClean="0"/>
              <a:t>10</a:t>
            </a:fld>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cs-CZ" sz="1800" dirty="0">
                <a:effectLst/>
                <a:latin typeface="Calibri" panose="020F0502020204030204" pitchFamily="34" charset="0"/>
                <a:ea typeface="Calibri" panose="020F0502020204030204" pitchFamily="34" charset="0"/>
                <a:cs typeface="Times New Roman" panose="02020603050405020304" pitchFamily="18" charset="0"/>
              </a:rPr>
              <a:t>Hlavní myšlenky jsou: redukce daného obalu - tenčí stěny, menší obaly, používání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jednodruhových</a:t>
            </a:r>
            <a:r>
              <a:rPr lang="cs-CZ" sz="1800" dirty="0">
                <a:effectLst/>
                <a:latin typeface="Calibri" panose="020F0502020204030204" pitchFamily="34" charset="0"/>
                <a:ea typeface="Calibri" panose="020F0502020204030204" pitchFamily="34" charset="0"/>
                <a:cs typeface="Times New Roman" panose="02020603050405020304" pitchFamily="18" charset="0"/>
              </a:rPr>
              <a:t> materiálů (kde to jde), používání materiálů s dobrými recyklačními vlastnostmi, teplotně stabilní a bezpečné barvy potisku. Naopak nepoužíváme full body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sleevy</a:t>
            </a:r>
            <a:r>
              <a:rPr lang="cs-CZ" sz="1800" dirty="0">
                <a:effectLst/>
                <a:latin typeface="Calibri" panose="020F0502020204030204" pitchFamily="34" charset="0"/>
                <a:ea typeface="Calibri" panose="020F0502020204030204" pitchFamily="34" charset="0"/>
                <a:cs typeface="Times New Roman" panose="02020603050405020304" pitchFamily="18" charset="0"/>
              </a:rPr>
              <a:t> (rukávky), ale raději klasické etikety, zakázali jsme si používat černý plast, který nejde recyklovat a vyřadili jsme jednorázové plasty z našeho sortimentu.</a:t>
            </a:r>
          </a:p>
          <a:p>
            <a:endParaRPr lang="cs-CZ" dirty="0"/>
          </a:p>
        </p:txBody>
      </p:sp>
      <p:sp>
        <p:nvSpPr>
          <p:cNvPr id="4" name="Zástupný symbol pro číslo snímku 3"/>
          <p:cNvSpPr>
            <a:spLocks noGrp="1"/>
          </p:cNvSpPr>
          <p:nvPr>
            <p:ph type="sldNum" sz="quarter" idx="5"/>
          </p:nvPr>
        </p:nvSpPr>
        <p:spPr/>
        <p:txBody>
          <a:bodyPr/>
          <a:lstStyle/>
          <a:p>
            <a:fld id="{D0DFF416-AA8F-4BC5-9185-DF6ABC68CF84}" type="slidenum">
              <a:rPr lang="cs-CZ" smtClean="0"/>
              <a:t>11</a:t>
            </a:fld>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cs-CZ" sz="1800" dirty="0">
                <a:effectLst/>
                <a:latin typeface="Calibri" panose="020F0502020204030204" pitchFamily="34" charset="0"/>
                <a:ea typeface="Calibri" panose="020F0502020204030204" pitchFamily="34" charset="0"/>
                <a:cs typeface="Times New Roman" panose="02020603050405020304" pitchFamily="18" charset="0"/>
              </a:rPr>
              <a:t>Skvělým příkladem těchto změn jsou naše vody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Saguaro</a:t>
            </a:r>
            <a:r>
              <a:rPr lang="cs-CZ" sz="1800" dirty="0">
                <a:effectLst/>
                <a:latin typeface="Calibri" panose="020F0502020204030204" pitchFamily="34" charset="0"/>
                <a:ea typeface="Calibri" panose="020F0502020204030204" pitchFamily="34" charset="0"/>
                <a:cs typeface="Times New Roman" panose="02020603050405020304" pitchFamily="18" charset="0"/>
              </a:rPr>
              <a:t>. Tady vidíte lahev jak vypadla v roce 2017 – všimněte si jejího tvaru,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probarvenosti</a:t>
            </a:r>
            <a:r>
              <a:rPr lang="cs-CZ" sz="1800" dirty="0">
                <a:effectLst/>
                <a:latin typeface="Calibri" panose="020F0502020204030204" pitchFamily="34" charset="0"/>
                <a:ea typeface="Calibri" panose="020F0502020204030204" pitchFamily="34" charset="0"/>
                <a:cs typeface="Times New Roman" panose="02020603050405020304" pitchFamily="18" charset="0"/>
              </a:rPr>
              <a:t>, víčka, etikety. A tady její vzhled v roce 2023. Má lepší ergonomický tvar, který umožňuje ztenčit stěny, používáme neprobarvený, čirý plast, který zvýší její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recyklovatenost</a:t>
            </a:r>
            <a:r>
              <a:rPr lang="cs-CZ" sz="1800" dirty="0">
                <a:effectLst/>
                <a:latin typeface="Calibri" panose="020F0502020204030204" pitchFamily="34" charset="0"/>
                <a:ea typeface="Calibri" panose="020F0502020204030204" pitchFamily="34" charset="0"/>
                <a:cs typeface="Times New Roman" panose="02020603050405020304" pitchFamily="18" charset="0"/>
              </a:rPr>
              <a:t>, má nižší etiketu a co ani na pohled nepoznáte – obsahuje dokonce 25 %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rPETu</a:t>
            </a:r>
            <a:r>
              <a:rPr lang="cs-CZ" sz="1800" dirty="0">
                <a:effectLst/>
                <a:latin typeface="Calibri" panose="020F0502020204030204" pitchFamily="34" charset="0"/>
                <a:ea typeface="Calibri" panose="020F0502020204030204" pitchFamily="34" charset="0"/>
                <a:cs typeface="Times New Roman" panose="02020603050405020304" pitchFamily="18" charset="0"/>
              </a:rPr>
              <a:t>, tedy recyklátu.</a:t>
            </a:r>
          </a:p>
          <a:p>
            <a:endParaRPr lang="cs-CZ" dirty="0"/>
          </a:p>
        </p:txBody>
      </p:sp>
      <p:sp>
        <p:nvSpPr>
          <p:cNvPr id="4" name="Zástupný symbol pro číslo snímku 3"/>
          <p:cNvSpPr>
            <a:spLocks noGrp="1"/>
          </p:cNvSpPr>
          <p:nvPr>
            <p:ph type="sldNum" sz="quarter" idx="5"/>
          </p:nvPr>
        </p:nvSpPr>
        <p:spPr/>
        <p:txBody>
          <a:bodyPr/>
          <a:lstStyle/>
          <a:p>
            <a:fld id="{D0DFF416-AA8F-4BC5-9185-DF6ABC68CF84}" type="slidenum">
              <a:rPr lang="cs-CZ" smtClean="0"/>
              <a:t>12</a:t>
            </a:fld>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cs-CZ" sz="1800" dirty="0">
                <a:effectLst/>
                <a:latin typeface="Calibri" panose="020F0502020204030204" pitchFamily="34" charset="0"/>
                <a:ea typeface="Calibri" panose="020F0502020204030204" pitchFamily="34" charset="0"/>
                <a:cs typeface="Times New Roman" panose="02020603050405020304" pitchFamily="18" charset="0"/>
              </a:rPr>
              <a:t>Díky těmto krokům ušetříme každý rok zhruba 800 tun plastů. Ale vody nejsou to jediné, kde plasty redukujeme. Ztenčili jsme obaly našich uzenin, změna, kterou běžný zákazník ani nezaznamená, změna, která se počítá v mikronech, ušetřila 200 tun plastu za rok. Ztenčení lahví u mléka 40 tun plastů, tam jsme mimo jiné odstranili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sleev</a:t>
            </a:r>
            <a:r>
              <a:rPr lang="cs-CZ" sz="1800" dirty="0">
                <a:effectLst/>
                <a:latin typeface="Calibri" panose="020F0502020204030204" pitchFamily="34" charset="0"/>
                <a:ea typeface="Calibri" panose="020F0502020204030204" pitchFamily="34" charset="0"/>
                <a:cs typeface="Times New Roman" panose="02020603050405020304" pitchFamily="18" charset="0"/>
              </a:rPr>
              <a:t> (rukávek) a nahradili je papírovou etiketou. Ze zmrzlinových kornoutů jsme odstranili převlečné víčko a tím ušetříme 20 tun plastů ročně. Neuvěřitelná čísla, ale vzhledem k počtu našich prodejen a prodejů to tak opravdu je.</a:t>
            </a:r>
          </a:p>
          <a:p>
            <a:endParaRPr lang="cs-CZ" dirty="0"/>
          </a:p>
        </p:txBody>
      </p:sp>
      <p:sp>
        <p:nvSpPr>
          <p:cNvPr id="4" name="Zástupný symbol pro číslo snímku 3"/>
          <p:cNvSpPr>
            <a:spLocks noGrp="1"/>
          </p:cNvSpPr>
          <p:nvPr>
            <p:ph type="sldNum" sz="quarter" idx="5"/>
          </p:nvPr>
        </p:nvSpPr>
        <p:spPr/>
        <p:txBody>
          <a:bodyPr/>
          <a:lstStyle/>
          <a:p>
            <a:fld id="{D0DFF416-AA8F-4BC5-9185-DF6ABC68CF84}" type="slidenum">
              <a:rPr lang="cs-CZ" smtClean="0"/>
              <a:t>13</a:t>
            </a:fld>
            <a:endParaRPr 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cs-CZ" sz="1800" dirty="0">
                <a:effectLst/>
                <a:latin typeface="Calibri" panose="020F0502020204030204" pitchFamily="34" charset="0"/>
                <a:ea typeface="Calibri" panose="020F0502020204030204" pitchFamily="34" charset="0"/>
                <a:cs typeface="Times New Roman" panose="02020603050405020304" pitchFamily="18" charset="0"/>
              </a:rPr>
              <a:t>Nasazení recyklátů je poměrně komplikované, protože v kontaktu s potravinami smí být pouze ve formě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rPETu</a:t>
            </a:r>
            <a:r>
              <a:rPr lang="cs-CZ" sz="1800" dirty="0">
                <a:effectLst/>
                <a:latin typeface="Calibri" panose="020F0502020204030204" pitchFamily="34" charset="0"/>
                <a:ea typeface="Calibri" panose="020F0502020204030204" pitchFamily="34" charset="0"/>
                <a:cs typeface="Times New Roman" panose="02020603050405020304" pitchFamily="18" charset="0"/>
              </a:rPr>
              <a:t>. Proto z recyklátů vyrábíme obaly převážně v oblasti drogerie či nepotravinového zboží. Veškeré naše obaly u W5 čističů jsou vyrobeny ze 100 % recyklátů. To samé se týká plastového non-food zboží. </a:t>
            </a:r>
          </a:p>
          <a:p>
            <a:endParaRPr lang="cs-CZ" dirty="0"/>
          </a:p>
        </p:txBody>
      </p:sp>
      <p:sp>
        <p:nvSpPr>
          <p:cNvPr id="4" name="Zástupný symbol pro číslo snímku 3"/>
          <p:cNvSpPr>
            <a:spLocks noGrp="1"/>
          </p:cNvSpPr>
          <p:nvPr>
            <p:ph type="sldNum" sz="quarter" idx="5"/>
          </p:nvPr>
        </p:nvSpPr>
        <p:spPr/>
        <p:txBody>
          <a:bodyPr/>
          <a:lstStyle/>
          <a:p>
            <a:fld id="{D0DFF416-AA8F-4BC5-9185-DF6ABC68CF84}" type="slidenum">
              <a:rPr lang="cs-CZ" smtClean="0"/>
              <a:t>14</a:t>
            </a:fld>
            <a:endParaRPr 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cs-CZ" sz="1800" dirty="0">
                <a:effectLst/>
                <a:latin typeface="Calibri" panose="020F0502020204030204" pitchFamily="34" charset="0"/>
                <a:ea typeface="Calibri" panose="020F0502020204030204" pitchFamily="34" charset="0"/>
                <a:cs typeface="Times New Roman" panose="02020603050405020304" pitchFamily="18" charset="0"/>
              </a:rPr>
              <a:t>Na našich výrobcích můžete také čím dál častěji naleznout logo „Balíme zodpovědně“. Toto logo používáme tam, kde jsme obal výrobku udělali udržitelnější. Znamená buď, že obal je min. z 80 % recyklovatelný, nebo, že obal byl alespoň o 10 % zredukován, případně že obsahuje-li alespoň 30 % recyklátů. Na zadní straně výrobku je logo vždy vysvětleno a je tu napsáno co se s daným výrobkem stalo. Názorně vám to ukážu tady na té lahvi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Saguaro</a:t>
            </a:r>
            <a:r>
              <a:rPr lang="cs-CZ" sz="1800" dirty="0">
                <a:effectLst/>
                <a:latin typeface="Calibri" panose="020F0502020204030204" pitchFamily="34" charset="0"/>
                <a:ea typeface="Calibri" panose="020F0502020204030204" pitchFamily="34" charset="0"/>
                <a:cs typeface="Times New Roman" panose="02020603050405020304" pitchFamily="18" charset="0"/>
              </a:rPr>
              <a:t>, vepředu vidíte logo, vzadu je napsáno: Tento obal byl od r. 2017 zredukován o 17 %.</a:t>
            </a:r>
          </a:p>
          <a:p>
            <a:endParaRPr lang="cs-CZ" dirty="0"/>
          </a:p>
        </p:txBody>
      </p:sp>
      <p:sp>
        <p:nvSpPr>
          <p:cNvPr id="4" name="Zástupný symbol pro číslo snímku 3"/>
          <p:cNvSpPr>
            <a:spLocks noGrp="1"/>
          </p:cNvSpPr>
          <p:nvPr>
            <p:ph type="sldNum" sz="quarter" idx="5"/>
          </p:nvPr>
        </p:nvSpPr>
        <p:spPr/>
        <p:txBody>
          <a:bodyPr/>
          <a:lstStyle/>
          <a:p>
            <a:fld id="{D0DFF416-AA8F-4BC5-9185-DF6ABC68CF84}" type="slidenum">
              <a:rPr lang="cs-CZ" smtClean="0"/>
              <a:t>15</a:t>
            </a:fld>
            <a:endParaRPr 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cs-CZ" sz="1800" dirty="0">
                <a:effectLst/>
                <a:latin typeface="Calibri" panose="020F0502020204030204" pitchFamily="34" charset="0"/>
                <a:ea typeface="Calibri" panose="020F0502020204030204" pitchFamily="34" charset="0"/>
                <a:cs typeface="Times New Roman" panose="02020603050405020304" pitchFamily="18" charset="0"/>
              </a:rPr>
              <a:t>Pojďme se tedy podívat na konkrétní čísla co se nám již podařilo. Náš cíl na redukci plastu jsme překročili již o 3 %, obaly jsou aktuálně recyklovatelné z 50 %, recyklát nyní tvoří 17 % a absolutní spotřeba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virgin</a:t>
            </a:r>
            <a:r>
              <a:rPr lang="cs-CZ" sz="1800" dirty="0">
                <a:effectLst/>
                <a:latin typeface="Calibri" panose="020F0502020204030204" pitchFamily="34" charset="0"/>
                <a:ea typeface="Calibri" panose="020F0502020204030204" pitchFamily="34" charset="0"/>
                <a:cs typeface="Times New Roman" panose="02020603050405020304" pitchFamily="18" charset="0"/>
              </a:rPr>
              <a:t> plastu klesla o 14 %. Náš cíl jsme tedy překročili téměř trojnásobně. Tím ale rozhodně nekončíme.</a:t>
            </a:r>
          </a:p>
          <a:p>
            <a:endParaRPr lang="cs-CZ" dirty="0"/>
          </a:p>
        </p:txBody>
      </p:sp>
      <p:sp>
        <p:nvSpPr>
          <p:cNvPr id="4" name="Zástupný symbol pro číslo snímku 3"/>
          <p:cNvSpPr>
            <a:spLocks noGrp="1"/>
          </p:cNvSpPr>
          <p:nvPr>
            <p:ph type="sldNum" sz="quarter" idx="5"/>
          </p:nvPr>
        </p:nvSpPr>
        <p:spPr/>
        <p:txBody>
          <a:bodyPr/>
          <a:lstStyle/>
          <a:p>
            <a:fld id="{D0DFF416-AA8F-4BC5-9185-DF6ABC68CF84}" type="slidenum">
              <a:rPr lang="cs-CZ" smtClean="0"/>
              <a:t>16</a:t>
            </a:fld>
            <a:endParaRPr lang="cs-CZ"/>
          </a:p>
        </p:txBody>
      </p:sp>
    </p:spTree>
    <p:extLst>
      <p:ext uri="{BB962C8B-B14F-4D97-AF65-F5344CB8AC3E}">
        <p14:creationId xmlns:p14="http://schemas.microsoft.com/office/powerpoint/2010/main" val="1834450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cs-CZ" sz="1800" dirty="0">
                <a:effectLst/>
                <a:latin typeface="Calibri" panose="020F0502020204030204" pitchFamily="34" charset="0"/>
                <a:ea typeface="Calibri" panose="020F0502020204030204" pitchFamily="34" charset="0"/>
                <a:cs typeface="Times New Roman" panose="02020603050405020304" pitchFamily="18" charset="0"/>
              </a:rPr>
              <a:t>Pokud vás zajímá více co se udržitelnosti Lidlu týče, podívejte se na naše webové stránky a na podzim vydáváme nový, již třetí Zprávu o udržitelném rozvoji. Nyní bych předala slovo zpátky kolegovi Miroslavovi, který vám poví pár slov o našem zpětném odběru PET lahví a plechovek.</a:t>
            </a:r>
          </a:p>
          <a:p>
            <a:endParaRPr lang="cs-CZ" dirty="0"/>
          </a:p>
        </p:txBody>
      </p:sp>
      <p:sp>
        <p:nvSpPr>
          <p:cNvPr id="4" name="Zástupný symbol pro číslo snímku 3"/>
          <p:cNvSpPr>
            <a:spLocks noGrp="1"/>
          </p:cNvSpPr>
          <p:nvPr>
            <p:ph type="sldNum" sz="quarter" idx="5"/>
          </p:nvPr>
        </p:nvSpPr>
        <p:spPr/>
        <p:txBody>
          <a:bodyPr/>
          <a:lstStyle/>
          <a:p>
            <a:fld id="{D0DFF416-AA8F-4BC5-9185-DF6ABC68CF84}" type="slidenum">
              <a:rPr lang="cs-CZ" smtClean="0"/>
              <a:t>17</a:t>
            </a:fld>
            <a:endParaRPr 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(Převzetí slova od Petry)</a:t>
            </a:r>
          </a:p>
          <a:p>
            <a:pPr marL="88900" indent="-88900">
              <a:buFontTx/>
              <a:buChar char="-"/>
            </a:pPr>
            <a:r>
              <a:rPr lang="cs-CZ" dirty="0"/>
              <a:t>Druhým bodem dnešní prezentace je opětovné využívání obalů.</a:t>
            </a:r>
          </a:p>
          <a:p>
            <a:pPr marL="88900" indent="-88900">
              <a:buFontTx/>
              <a:buChar char="-"/>
            </a:pPr>
            <a:r>
              <a:rPr lang="cs-CZ" dirty="0"/>
              <a:t>A právě proto jsme spolu s Kauflandem přišli s pilotním projektem zpětného odběru PET lahví a plechovek</a:t>
            </a:r>
          </a:p>
          <a:p>
            <a:pPr marL="88900" indent="-88900">
              <a:buFontTx/>
              <a:buChar char="-"/>
            </a:pPr>
            <a:r>
              <a:rPr lang="cs-CZ" dirty="0"/>
              <a:t>Je tu někdo z Prahy, Brna či Plzně?  Pokud ano, tak již asi víte o čem mluvím.</a:t>
            </a:r>
          </a:p>
        </p:txBody>
      </p:sp>
      <p:sp>
        <p:nvSpPr>
          <p:cNvPr id="4" name="Zástupný symbol pro číslo snímku 3"/>
          <p:cNvSpPr>
            <a:spLocks noGrp="1"/>
          </p:cNvSpPr>
          <p:nvPr>
            <p:ph type="sldNum" sz="quarter" idx="5"/>
          </p:nvPr>
        </p:nvSpPr>
        <p:spPr/>
        <p:txBody>
          <a:bodyPr/>
          <a:lstStyle/>
          <a:p>
            <a:fld id="{D0DFF416-AA8F-4BC5-9185-DF6ABC68CF84}" type="slidenum">
              <a:rPr lang="cs-CZ" smtClean="0"/>
              <a:t>18</a:t>
            </a:fld>
            <a:endParaRPr lang="cs-CZ"/>
          </a:p>
        </p:txBody>
      </p:sp>
      <p:sp>
        <p:nvSpPr>
          <p:cNvPr id="5" name="Zástupný symbol pro zápatí 4"/>
          <p:cNvSpPr>
            <a:spLocks noGrp="1"/>
          </p:cNvSpPr>
          <p:nvPr>
            <p:ph type="ftr" sz="quarter" idx="4"/>
          </p:nvPr>
        </p:nvSpPr>
        <p:spPr/>
        <p:txBody>
          <a:bodyPr/>
          <a:lstStyle/>
          <a:p>
            <a:endParaRPr 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88900" indent="-88900">
              <a:buFontTx/>
              <a:buChar char="-"/>
            </a:pPr>
            <a:r>
              <a:rPr lang="cs-CZ" dirty="0"/>
              <a:t>Pojďme se podívat na možnosti dalšího využívání nápojových PET lahví.</a:t>
            </a:r>
          </a:p>
          <a:p>
            <a:pPr marL="88900" indent="-88900">
              <a:buFontTx/>
              <a:buChar char="-"/>
            </a:pPr>
            <a:r>
              <a:rPr lang="cs-CZ" dirty="0"/>
              <a:t>Mohou, obdobně jako další plastové obaly, skončit ve spalovně (v tom horším případě), nebo být jednorázově </a:t>
            </a:r>
            <a:r>
              <a:rPr lang="cs-CZ" dirty="0" err="1"/>
              <a:t>zrecyklovány</a:t>
            </a:r>
            <a:r>
              <a:rPr lang="cs-CZ" dirty="0"/>
              <a:t> do různých produktů  (hračky, tašky, autopotahy, výlisky…)</a:t>
            </a:r>
          </a:p>
          <a:p>
            <a:pPr marL="88900" indent="-88900">
              <a:buFontTx/>
              <a:buChar char="-"/>
            </a:pPr>
            <a:r>
              <a:rPr lang="cs-CZ" dirty="0"/>
              <a:t>Daleko efektivnější však je z použitých </a:t>
            </a:r>
            <a:r>
              <a:rPr lang="cs-CZ" dirty="0" err="1"/>
              <a:t>PETek</a:t>
            </a:r>
            <a:r>
              <a:rPr lang="cs-CZ" dirty="0"/>
              <a:t> opakovaně vyrábět lahve nové – zas a znovu pro původní účel použití, čímž lze šetřit primární zdroje.  </a:t>
            </a:r>
          </a:p>
          <a:p>
            <a:pPr marL="0" indent="0">
              <a:buFontTx/>
              <a:buNone/>
            </a:pPr>
            <a:r>
              <a:rPr lang="cs-CZ" dirty="0"/>
              <a:t>Tuto skutečnost vnímáme jako silný argument.</a:t>
            </a:r>
          </a:p>
        </p:txBody>
      </p:sp>
      <p:sp>
        <p:nvSpPr>
          <p:cNvPr id="4" name="Zástupný symbol pro číslo snímku 3"/>
          <p:cNvSpPr>
            <a:spLocks noGrp="1"/>
          </p:cNvSpPr>
          <p:nvPr>
            <p:ph type="sldNum" sz="quarter" idx="5"/>
          </p:nvPr>
        </p:nvSpPr>
        <p:spPr/>
        <p:txBody>
          <a:bodyPr/>
          <a:lstStyle/>
          <a:p>
            <a:fld id="{D0DFF416-AA8F-4BC5-9185-DF6ABC68CF84}" type="slidenum">
              <a:rPr lang="cs-CZ" smtClean="0"/>
              <a:t>19</a:t>
            </a:fld>
            <a:endParaRPr lang="cs-CZ"/>
          </a:p>
        </p:txBody>
      </p:sp>
      <p:sp>
        <p:nvSpPr>
          <p:cNvPr id="5" name="Zástupný symbol pro zápatí 4"/>
          <p:cNvSpPr>
            <a:spLocks noGrp="1"/>
          </p:cNvSpPr>
          <p:nvPr>
            <p:ph type="ftr" sz="quarter" idx="4"/>
          </p:nvPr>
        </p:nvSpPr>
        <p:spPr/>
        <p:txBody>
          <a:bodyPr/>
          <a:lstStyle/>
          <a:p>
            <a:endParaRPr lang="cs-CZ"/>
          </a:p>
        </p:txBody>
      </p:sp>
    </p:spTree>
    <p:extLst>
      <p:ext uri="{BB962C8B-B14F-4D97-AF65-F5344CB8AC3E}">
        <p14:creationId xmlns:p14="http://schemas.microsoft.com/office/powerpoint/2010/main" val="3994104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 Díky naší firemní kultuře a otevřenému postoji ke změnám podporujeme mnohdy odvážné kroky, které mají dopad na celý Retail.</a:t>
            </a:r>
          </a:p>
          <a:p>
            <a:r>
              <a:rPr lang="cs-CZ" dirty="0"/>
              <a:t>- Rozpohybovali jsme trh se mzdami, rozjeli </a:t>
            </a:r>
            <a:r>
              <a:rPr lang="cs-CZ" dirty="0" err="1"/>
              <a:t>FoodWaste</a:t>
            </a:r>
            <a:r>
              <a:rPr lang="cs-CZ" dirty="0"/>
              <a:t> bedýnky a tím omezili </a:t>
            </a:r>
            <a:r>
              <a:rPr lang="cs-CZ" dirty="0" err="1"/>
              <a:t>plýtávní</a:t>
            </a:r>
            <a:r>
              <a:rPr lang="cs-CZ" dirty="0"/>
              <a:t> potravinami, změnili jsme vnímání privátních značek v ČR. Transparentně komunikujeme sortimentní závazky a také jsme nastavili nefinanční reporting daleko dříve, než byl vůbec legislativně povinný</a:t>
            </a:r>
          </a:p>
        </p:txBody>
      </p:sp>
      <p:sp>
        <p:nvSpPr>
          <p:cNvPr id="4" name="Zástupný symbol pro číslo snímku 3"/>
          <p:cNvSpPr>
            <a:spLocks noGrp="1"/>
          </p:cNvSpPr>
          <p:nvPr>
            <p:ph type="sldNum" sz="quarter" idx="5"/>
          </p:nvPr>
        </p:nvSpPr>
        <p:spPr/>
        <p:txBody>
          <a:bodyPr/>
          <a:lstStyle/>
          <a:p>
            <a:fld id="{D0DFF416-AA8F-4BC5-9185-DF6ABC68CF84}" type="slidenum">
              <a:rPr lang="cs-CZ" smtClean="0"/>
              <a:t>2</a:t>
            </a:fld>
            <a:endParaRPr lang="cs-CZ"/>
          </a:p>
        </p:txBody>
      </p:sp>
      <p:sp>
        <p:nvSpPr>
          <p:cNvPr id="5" name="Zástupný symbol pro zápatí 4"/>
          <p:cNvSpPr>
            <a:spLocks noGrp="1"/>
          </p:cNvSpPr>
          <p:nvPr>
            <p:ph type="ftr" sz="quarter" idx="4"/>
          </p:nvPr>
        </p:nvSpPr>
        <p:spPr/>
        <p:txBody>
          <a:bodyPr/>
          <a:lstStyle/>
          <a:p>
            <a:endParaRPr 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88900" indent="-88900">
              <a:buFontTx/>
              <a:buChar char="-"/>
            </a:pPr>
            <a:r>
              <a:rPr lang="cs-CZ"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Češi smýšlí velmi ekologicky. Dle průzkumů veřejného mínění z posledních let je podpora zálohování PET lahví a plechovek v ČR až 80%</a:t>
            </a:r>
          </a:p>
          <a:p>
            <a:pPr marL="88900" indent="-88900">
              <a:buFontTx/>
              <a:buChar char="-"/>
            </a:pPr>
            <a:r>
              <a:rPr lang="cs-CZ" dirty="0"/>
              <a:t>A je to právě mladá generace, která je inspirována příklady ze zahraničí, kde je tento systém již běžně zaveden.</a:t>
            </a:r>
          </a:p>
        </p:txBody>
      </p:sp>
      <p:sp>
        <p:nvSpPr>
          <p:cNvPr id="4" name="Zástupný symbol pro číslo snímku 3"/>
          <p:cNvSpPr>
            <a:spLocks noGrp="1"/>
          </p:cNvSpPr>
          <p:nvPr>
            <p:ph type="sldNum" sz="quarter" idx="5"/>
          </p:nvPr>
        </p:nvSpPr>
        <p:spPr/>
        <p:txBody>
          <a:bodyPr/>
          <a:lstStyle/>
          <a:p>
            <a:fld id="{D0DFF416-AA8F-4BC5-9185-DF6ABC68CF84}" type="slidenum">
              <a:rPr lang="cs-CZ" smtClean="0"/>
              <a:t>20</a:t>
            </a:fld>
            <a:endParaRPr lang="cs-CZ"/>
          </a:p>
        </p:txBody>
      </p:sp>
      <p:sp>
        <p:nvSpPr>
          <p:cNvPr id="5" name="Zástupný symbol pro zápatí 4"/>
          <p:cNvSpPr>
            <a:spLocks noGrp="1"/>
          </p:cNvSpPr>
          <p:nvPr>
            <p:ph type="ftr" sz="quarter" idx="4"/>
          </p:nvPr>
        </p:nvSpPr>
        <p:spPr/>
        <p:txBody>
          <a:bodyPr/>
          <a:lstStyle/>
          <a:p>
            <a:endParaRPr 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88900" indent="-88900">
              <a:buFontTx/>
              <a:buChar char="-"/>
            </a:pPr>
            <a:r>
              <a:rPr lang="cs-CZ"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My se inspirujeme a konzultujeme zkušenosti s našimi zahraničními kolegy.  A jsme připraveni nasdílet do příprav systému v ČR jak pozitiva, tak i případná úskalí</a:t>
            </a:r>
          </a:p>
          <a:p>
            <a:pPr marL="88900" indent="-88900">
              <a:buFontTx/>
              <a:buChar char="-"/>
            </a:pPr>
            <a:r>
              <a:rPr lang="cs-CZ" sz="1800" kern="1200" dirty="0">
                <a:solidFill>
                  <a:srgbClr val="000000"/>
                </a:solidFill>
                <a:effectLst/>
                <a:latin typeface="Calibri" panose="020F0502020204030204" pitchFamily="34" charset="0"/>
                <a:cs typeface="Times New Roman" panose="02020603050405020304" pitchFamily="18" charset="0"/>
              </a:rPr>
              <a:t>Jako obchodníci však hledíme i na nutnost efektivního nastavení procesů – např. sběru a následného </a:t>
            </a:r>
            <a:r>
              <a:rPr lang="cs-CZ" sz="1800" kern="1200" dirty="0" err="1">
                <a:solidFill>
                  <a:srgbClr val="000000"/>
                </a:solidFill>
                <a:effectLst/>
                <a:latin typeface="Calibri" panose="020F0502020204030204" pitchFamily="34" charset="0"/>
                <a:cs typeface="Times New Roman" panose="02020603050405020304" pitchFamily="18" charset="0"/>
              </a:rPr>
              <a:t>handlingu</a:t>
            </a:r>
            <a:r>
              <a:rPr lang="cs-CZ" sz="1800" kern="1200" dirty="0">
                <a:solidFill>
                  <a:srgbClr val="000000"/>
                </a:solidFill>
                <a:effectLst/>
                <a:latin typeface="Calibri" panose="020F0502020204030204" pitchFamily="34" charset="0"/>
                <a:cs typeface="Times New Roman" panose="02020603050405020304" pitchFamily="18" charset="0"/>
              </a:rPr>
              <a:t>.  Z těchto a mnoha dalších důvodů považujeme spoluúčast Retailu na zálohovém systému za absolutně nezbytnou.</a:t>
            </a:r>
            <a:endParaRPr lang="cs-CZ" dirty="0"/>
          </a:p>
        </p:txBody>
      </p:sp>
      <p:sp>
        <p:nvSpPr>
          <p:cNvPr id="4" name="Zástupný symbol pro číslo snímku 3"/>
          <p:cNvSpPr>
            <a:spLocks noGrp="1"/>
          </p:cNvSpPr>
          <p:nvPr>
            <p:ph type="sldNum" sz="quarter" idx="5"/>
          </p:nvPr>
        </p:nvSpPr>
        <p:spPr/>
        <p:txBody>
          <a:bodyPr/>
          <a:lstStyle/>
          <a:p>
            <a:fld id="{D0DFF416-AA8F-4BC5-9185-DF6ABC68CF84}" type="slidenum">
              <a:rPr lang="cs-CZ" smtClean="0"/>
              <a:t>21</a:t>
            </a:fld>
            <a:endParaRPr lang="cs-CZ"/>
          </a:p>
        </p:txBody>
      </p:sp>
      <p:sp>
        <p:nvSpPr>
          <p:cNvPr id="5" name="Zástupný symbol pro zápatí 4"/>
          <p:cNvSpPr>
            <a:spLocks noGrp="1"/>
          </p:cNvSpPr>
          <p:nvPr>
            <p:ph type="ftr" sz="quarter" idx="4"/>
          </p:nvPr>
        </p:nvSpPr>
        <p:spPr/>
        <p:txBody>
          <a:bodyPr/>
          <a:lstStyle/>
          <a:p>
            <a:endParaRPr 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88900" indent="-88900">
              <a:buFontTx/>
              <a:buChar char="-"/>
            </a:pPr>
            <a:r>
              <a:rPr lang="cs-CZ"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 zkušenosti sbíráme i u nás v ČR. Spolu s Kauflandem jsme spustili jako první v kamenných prodejnách zpětný odběr </a:t>
            </a:r>
            <a:r>
              <a:rPr lang="cs-CZ"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PETek</a:t>
            </a:r>
            <a:r>
              <a:rPr lang="cs-CZ"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 plechovek.</a:t>
            </a:r>
            <a:endParaRPr lang="cs-CZ" dirty="0"/>
          </a:p>
          <a:p>
            <a:pPr marL="88900" indent="-88900">
              <a:buFontTx/>
              <a:buChar char="-"/>
            </a:pPr>
            <a:r>
              <a:rPr lang="cs-CZ" dirty="0"/>
              <a:t>Umožnili jsme jak zákazníkům, tak i nám, vyzkoušet si některé fragmenty zálohového systému v praxi. </a:t>
            </a:r>
          </a:p>
        </p:txBody>
      </p:sp>
      <p:sp>
        <p:nvSpPr>
          <p:cNvPr id="4" name="Zástupný symbol pro číslo snímku 3"/>
          <p:cNvSpPr>
            <a:spLocks noGrp="1"/>
          </p:cNvSpPr>
          <p:nvPr>
            <p:ph type="sldNum" sz="quarter" idx="5"/>
          </p:nvPr>
        </p:nvSpPr>
        <p:spPr/>
        <p:txBody>
          <a:bodyPr/>
          <a:lstStyle/>
          <a:p>
            <a:fld id="{D0DFF416-AA8F-4BC5-9185-DF6ABC68CF84}" type="slidenum">
              <a:rPr lang="cs-CZ" smtClean="0"/>
              <a:t>22</a:t>
            </a:fld>
            <a:endParaRPr lang="cs-CZ"/>
          </a:p>
        </p:txBody>
      </p:sp>
      <p:sp>
        <p:nvSpPr>
          <p:cNvPr id="5" name="Zástupný symbol pro zápatí 4"/>
          <p:cNvSpPr>
            <a:spLocks noGrp="1"/>
          </p:cNvSpPr>
          <p:nvPr>
            <p:ph type="ftr" sz="quarter" idx="4"/>
          </p:nvPr>
        </p:nvSpPr>
        <p:spPr/>
        <p:txBody>
          <a:bodyPr/>
          <a:lstStyle/>
          <a:p>
            <a:endParaRPr 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88900" indent="-88900">
              <a:buFontTx/>
              <a:buChar char="-"/>
            </a:pPr>
            <a:r>
              <a:rPr lang="cs-CZ" dirty="0"/>
              <a:t>Zákazník u nás může vrátit libovolné v ČR prodávané </a:t>
            </a:r>
            <a:r>
              <a:rPr lang="cs-CZ" dirty="0" err="1"/>
              <a:t>PETky</a:t>
            </a:r>
            <a:r>
              <a:rPr lang="cs-CZ" dirty="0"/>
              <a:t> či plechovky. </a:t>
            </a:r>
          </a:p>
          <a:p>
            <a:pPr marL="88900" indent="-88900">
              <a:buFontTx/>
              <a:buChar char="-"/>
            </a:pPr>
            <a:r>
              <a:rPr lang="cs-CZ" dirty="0"/>
              <a:t>Ty vhodí nesešlápnuté do otvoru v automatu, kam již nyní vkládá lahve od piva. </a:t>
            </a:r>
          </a:p>
          <a:p>
            <a:pPr marL="88900" indent="-88900">
              <a:buFontTx/>
              <a:buChar char="-"/>
            </a:pPr>
            <a:r>
              <a:rPr lang="cs-CZ" dirty="0"/>
              <a:t>Vrátí-li jich alespoň 6, obdrží kupon na 20% slevu na vybrané nápoje</a:t>
            </a:r>
          </a:p>
        </p:txBody>
      </p:sp>
      <p:sp>
        <p:nvSpPr>
          <p:cNvPr id="4" name="Zástupný symbol pro číslo snímku 3"/>
          <p:cNvSpPr>
            <a:spLocks noGrp="1"/>
          </p:cNvSpPr>
          <p:nvPr>
            <p:ph type="sldNum" sz="quarter" idx="5"/>
          </p:nvPr>
        </p:nvSpPr>
        <p:spPr/>
        <p:txBody>
          <a:bodyPr/>
          <a:lstStyle/>
          <a:p>
            <a:fld id="{D0DFF416-AA8F-4BC5-9185-DF6ABC68CF84}" type="slidenum">
              <a:rPr lang="cs-CZ" smtClean="0"/>
              <a:t>23</a:t>
            </a:fld>
            <a:endParaRPr lang="cs-CZ"/>
          </a:p>
        </p:txBody>
      </p:sp>
      <p:sp>
        <p:nvSpPr>
          <p:cNvPr id="5" name="Zástupný symbol pro zápatí 4"/>
          <p:cNvSpPr>
            <a:spLocks noGrp="1"/>
          </p:cNvSpPr>
          <p:nvPr>
            <p:ph type="ftr" sz="quarter" idx="4"/>
          </p:nvPr>
        </p:nvSpPr>
        <p:spPr/>
        <p:txBody>
          <a:bodyPr/>
          <a:lstStyle/>
          <a:p>
            <a:endParaRPr lang="cs-CZ"/>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88900" indent="-88900">
              <a:buFontTx/>
              <a:buChar char="-"/>
            </a:pPr>
            <a:r>
              <a:rPr lang="cs-CZ" dirty="0"/>
              <a:t>Dosavadní zpětná vazba od zákazníků je velmi pozitivní a pilot se těší od začátku značné oblibě</a:t>
            </a:r>
          </a:p>
          <a:p>
            <a:pPr marL="88900" indent="-88900">
              <a:buFontTx/>
              <a:buChar char="-"/>
            </a:pPr>
            <a:r>
              <a:rPr lang="cs-CZ" dirty="0"/>
              <a:t>Na jedné prodejně vysbíráme takto až 5500 kusů jednorázových obalů týdně.</a:t>
            </a:r>
          </a:p>
          <a:p>
            <a:pPr marL="88900" indent="-88900">
              <a:buFontTx/>
              <a:buChar char="-"/>
            </a:pPr>
            <a:endParaRPr lang="cs-CZ" b="1" dirty="0"/>
          </a:p>
        </p:txBody>
      </p:sp>
      <p:sp>
        <p:nvSpPr>
          <p:cNvPr id="4" name="Zástupný symbol pro číslo snímku 3"/>
          <p:cNvSpPr>
            <a:spLocks noGrp="1"/>
          </p:cNvSpPr>
          <p:nvPr>
            <p:ph type="sldNum" sz="quarter" idx="5"/>
          </p:nvPr>
        </p:nvSpPr>
        <p:spPr/>
        <p:txBody>
          <a:bodyPr/>
          <a:lstStyle/>
          <a:p>
            <a:fld id="{D0DFF416-AA8F-4BC5-9185-DF6ABC68CF84}" type="slidenum">
              <a:rPr lang="cs-CZ" smtClean="0"/>
              <a:t>24</a:t>
            </a:fld>
            <a:endParaRPr lang="cs-CZ"/>
          </a:p>
        </p:txBody>
      </p:sp>
      <p:sp>
        <p:nvSpPr>
          <p:cNvPr id="5" name="Zástupný symbol pro zápatí 4"/>
          <p:cNvSpPr>
            <a:spLocks noGrp="1"/>
          </p:cNvSpPr>
          <p:nvPr>
            <p:ph type="ftr" sz="quarter" idx="4"/>
          </p:nvPr>
        </p:nvSpPr>
        <p:spPr/>
        <p:txBody>
          <a:bodyPr/>
          <a:lstStyle/>
          <a:p>
            <a:endParaRPr lang="cs-CZ"/>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defTabSz="474345">
              <a:defRPr/>
            </a:pPr>
            <a:r>
              <a:rPr lang="cs-CZ" dirty="0"/>
              <a:t>- Celková čísla říkají, že se jedná o úspěšný projekt.</a:t>
            </a:r>
          </a:p>
          <a:p>
            <a:pPr defTabSz="474345">
              <a:defRPr/>
            </a:pPr>
            <a:r>
              <a:rPr lang="cs-CZ" dirty="0"/>
              <a:t>- Od počátku pilotu se vysbíralo již přes 420.000 obalů.</a:t>
            </a:r>
          </a:p>
        </p:txBody>
      </p:sp>
      <p:sp>
        <p:nvSpPr>
          <p:cNvPr id="4" name="Zástupný symbol pro číslo snímku 3"/>
          <p:cNvSpPr>
            <a:spLocks noGrp="1"/>
          </p:cNvSpPr>
          <p:nvPr>
            <p:ph type="sldNum" sz="quarter" idx="5"/>
          </p:nvPr>
        </p:nvSpPr>
        <p:spPr/>
        <p:txBody>
          <a:bodyPr/>
          <a:lstStyle/>
          <a:p>
            <a:fld id="{D0DFF416-AA8F-4BC5-9185-DF6ABC68CF84}" type="slidenum">
              <a:rPr lang="cs-CZ" smtClean="0"/>
              <a:t>25</a:t>
            </a:fld>
            <a:endParaRPr lang="cs-CZ"/>
          </a:p>
        </p:txBody>
      </p:sp>
      <p:sp>
        <p:nvSpPr>
          <p:cNvPr id="5" name="Zástupný symbol pro zápatí 4"/>
          <p:cNvSpPr>
            <a:spLocks noGrp="1"/>
          </p:cNvSpPr>
          <p:nvPr>
            <p:ph type="ftr" sz="quarter" idx="4"/>
          </p:nvPr>
        </p:nvSpPr>
        <p:spPr/>
        <p:txBody>
          <a:bodyPr/>
          <a:lstStyle/>
          <a:p>
            <a:endParaRPr lang="cs-CZ"/>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88900" indent="-88900">
              <a:buFontTx/>
              <a:buChar char="-"/>
            </a:pPr>
            <a:r>
              <a:rPr lang="cs-CZ" dirty="0"/>
              <a:t>Důkazem, že jsme rozpohybovali velmi důležité téma, je i velký zájem médií. Zmínky jsou vesměs pozitivní.</a:t>
            </a:r>
          </a:p>
        </p:txBody>
      </p:sp>
      <p:sp>
        <p:nvSpPr>
          <p:cNvPr id="4" name="Zástupný symbol pro číslo snímku 3"/>
          <p:cNvSpPr>
            <a:spLocks noGrp="1"/>
          </p:cNvSpPr>
          <p:nvPr>
            <p:ph type="sldNum" sz="quarter" idx="5"/>
          </p:nvPr>
        </p:nvSpPr>
        <p:spPr/>
        <p:txBody>
          <a:bodyPr/>
          <a:lstStyle/>
          <a:p>
            <a:fld id="{D0DFF416-AA8F-4BC5-9185-DF6ABC68CF84}" type="slidenum">
              <a:rPr lang="cs-CZ" smtClean="0"/>
              <a:t>26</a:t>
            </a:fld>
            <a:endParaRPr lang="cs-CZ"/>
          </a:p>
        </p:txBody>
      </p:sp>
      <p:sp>
        <p:nvSpPr>
          <p:cNvPr id="5" name="Zástupný symbol pro zápatí 4"/>
          <p:cNvSpPr>
            <a:spLocks noGrp="1"/>
          </p:cNvSpPr>
          <p:nvPr>
            <p:ph type="ftr" sz="quarter" idx="4"/>
          </p:nvPr>
        </p:nvSpPr>
        <p:spPr/>
        <p:txBody>
          <a:bodyPr/>
          <a:lstStyle/>
          <a:p>
            <a:endParaRPr lang="cs-CZ"/>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88900" indent="-88900">
              <a:buFontTx/>
              <a:buChar char="-"/>
            </a:pPr>
            <a:r>
              <a:rPr lang="cs-CZ" dirty="0"/>
              <a:t>Aktivním podílením se na přípravách zálohového systému děláme první krok k uzavření smyčky, kdy ze starých PET lahví se budou moci vyrábět opět nové a to několikrát po sobě</a:t>
            </a:r>
          </a:p>
          <a:p>
            <a:pPr algn="just"/>
            <a:r>
              <a:rPr lang="cs-CZ"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-Další pozitivní efekty: materiál nebude kontaminován a nebude se muset </a:t>
            </a:r>
            <a:r>
              <a:rPr lang="cs-CZ"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dotřizovat</a:t>
            </a:r>
            <a:r>
              <a:rPr lang="cs-CZ"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z komunálního odpadu, neboť ho bude dostatek právě díky záloze.</a:t>
            </a:r>
            <a:endParaRPr lang="cs-CZ" sz="1800" dirty="0">
              <a:effectLst/>
              <a:latin typeface="Times New Roman" panose="02020603050405020304" pitchFamily="18" charset="0"/>
              <a:ea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D0DFF416-AA8F-4BC5-9185-DF6ABC68CF84}" type="slidenum">
              <a:rPr lang="cs-CZ" smtClean="0"/>
              <a:t>27</a:t>
            </a:fld>
            <a:endParaRPr lang="cs-CZ"/>
          </a:p>
        </p:txBody>
      </p:sp>
      <p:sp>
        <p:nvSpPr>
          <p:cNvPr id="5" name="Zástupný symbol pro zápatí 4"/>
          <p:cNvSpPr>
            <a:spLocks noGrp="1"/>
          </p:cNvSpPr>
          <p:nvPr>
            <p:ph type="ftr" sz="quarter" idx="4"/>
          </p:nvPr>
        </p:nvSpPr>
        <p:spPr/>
        <p:txBody>
          <a:bodyPr/>
          <a:lstStyle/>
          <a:p>
            <a:endParaRPr lang="cs-C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88900" indent="-88900">
              <a:buFontTx/>
              <a:buChar char="-"/>
            </a:pPr>
            <a:r>
              <a:rPr lang="cs-CZ" dirty="0"/>
              <a:t>To nejlepší, co můžete udělat, je vyzkoušet si to v praxi</a:t>
            </a:r>
          </a:p>
          <a:p>
            <a:pPr marL="88900" indent="-88900">
              <a:buFontTx/>
              <a:buChar char="-"/>
            </a:pPr>
            <a:r>
              <a:rPr lang="cs-CZ" dirty="0"/>
              <a:t>Vraťte lahve a uvidíte, že je to snazší než si můžete myslet</a:t>
            </a:r>
          </a:p>
          <a:p>
            <a:pPr marL="88900" indent="-88900">
              <a:buFontTx/>
              <a:buChar char="-"/>
            </a:pPr>
            <a:r>
              <a:rPr lang="cs-CZ" dirty="0"/>
              <a:t>Aktuálně máte možnost na jedné z našich 3 poboček (Praha, Brno, Plzeň).</a:t>
            </a:r>
          </a:p>
          <a:p>
            <a:pPr marL="88900" indent="-88900">
              <a:buFontTx/>
              <a:buChar char="-"/>
            </a:pPr>
            <a:r>
              <a:rPr lang="cs-CZ" dirty="0"/>
              <a:t>V dohledné době spustíme pilot i na dalších prodejnách (Karlovy Vary, Ústí </a:t>
            </a:r>
            <a:r>
              <a:rPr lang="cs-CZ" dirty="0" err="1"/>
              <a:t>n.L</a:t>
            </a:r>
            <a:r>
              <a:rPr lang="cs-CZ" dirty="0"/>
              <a:t>, Hradec Králové, Pardubice a Zlín)</a:t>
            </a:r>
          </a:p>
          <a:p>
            <a:endParaRPr lang="cs-CZ" dirty="0"/>
          </a:p>
          <a:p>
            <a:endParaRPr lang="cs-CZ" dirty="0"/>
          </a:p>
        </p:txBody>
      </p:sp>
      <p:sp>
        <p:nvSpPr>
          <p:cNvPr id="4" name="Zástupný symbol pro číslo snímku 3"/>
          <p:cNvSpPr>
            <a:spLocks noGrp="1"/>
          </p:cNvSpPr>
          <p:nvPr>
            <p:ph type="sldNum" sz="quarter" idx="5"/>
          </p:nvPr>
        </p:nvSpPr>
        <p:spPr/>
        <p:txBody>
          <a:bodyPr/>
          <a:lstStyle/>
          <a:p>
            <a:fld id="{D0DFF416-AA8F-4BC5-9185-DF6ABC68CF84}" type="slidenum">
              <a:rPr lang="cs-CZ" smtClean="0"/>
              <a:t>28</a:t>
            </a:fld>
            <a:endParaRPr lang="cs-CZ"/>
          </a:p>
        </p:txBody>
      </p:sp>
      <p:sp>
        <p:nvSpPr>
          <p:cNvPr id="5" name="Zástupný symbol pro zápatí 4"/>
          <p:cNvSpPr>
            <a:spLocks noGrp="1"/>
          </p:cNvSpPr>
          <p:nvPr>
            <p:ph type="ftr" sz="quarter" idx="4"/>
          </p:nvPr>
        </p:nvSpPr>
        <p:spPr/>
        <p:txBody>
          <a:bodyPr/>
          <a:lstStyle/>
          <a:p>
            <a:endParaRPr lang="cs-CZ"/>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A protože se čas blíží ke konci, tak jen krátké shrnutí. Viděli jste, že i malé změny mají ohromný dopad. Nebojme se proto změn a buďme prvními kdo je dělá.</a:t>
            </a:r>
          </a:p>
        </p:txBody>
      </p:sp>
      <p:sp>
        <p:nvSpPr>
          <p:cNvPr id="4" name="Zástupný symbol pro číslo snímku 3"/>
          <p:cNvSpPr>
            <a:spLocks noGrp="1"/>
          </p:cNvSpPr>
          <p:nvPr>
            <p:ph type="sldNum" sz="quarter" idx="5"/>
          </p:nvPr>
        </p:nvSpPr>
        <p:spPr/>
        <p:txBody>
          <a:bodyPr/>
          <a:lstStyle/>
          <a:p>
            <a:fld id="{D0DFF416-AA8F-4BC5-9185-DF6ABC68CF84}" type="slidenum">
              <a:rPr lang="cs-CZ" smtClean="0"/>
              <a:t>29</a:t>
            </a:fld>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88900" indent="-88900">
              <a:buFontTx/>
              <a:buChar char="-"/>
            </a:pPr>
            <a:r>
              <a:rPr lang="cs-CZ" dirty="0"/>
              <a:t>Kroky Retailu mají obrovský dopad na ŽP a my chceme být v popředí změn vedoucích k jeho ochraně.</a:t>
            </a:r>
          </a:p>
          <a:p>
            <a:pPr marL="88900" indent="-88900">
              <a:buFontTx/>
              <a:buChar char="-"/>
            </a:pPr>
            <a:r>
              <a:rPr lang="cs-CZ" dirty="0"/>
              <a:t>Máme pro vás dnes připravena tato 2 témata:</a:t>
            </a:r>
          </a:p>
          <a:p>
            <a:pPr marL="326390" lvl="1" indent="-88900">
              <a:buFontTx/>
              <a:buChar char="-"/>
            </a:pPr>
            <a:r>
              <a:rPr lang="cs-CZ" dirty="0"/>
              <a:t>1. je redukce plastů v oběhu – toto téma aktivně řešíme s našimi dodavateli</a:t>
            </a:r>
          </a:p>
          <a:p>
            <a:pPr marL="326390" lvl="1" indent="-88900">
              <a:buFontTx/>
              <a:buChar char="-"/>
            </a:pPr>
            <a:r>
              <a:rPr lang="cs-CZ" dirty="0"/>
              <a:t>2. je pak zpětný odběr PET lahví a plechovek jakožto nástroj pro opětovné využívání obalů, což je naší iniciativou směrem k zákazníkům</a:t>
            </a:r>
          </a:p>
        </p:txBody>
      </p:sp>
      <p:sp>
        <p:nvSpPr>
          <p:cNvPr id="4" name="Zástupný symbol pro číslo snímku 3"/>
          <p:cNvSpPr>
            <a:spLocks noGrp="1"/>
          </p:cNvSpPr>
          <p:nvPr>
            <p:ph type="sldNum" sz="quarter" idx="5"/>
          </p:nvPr>
        </p:nvSpPr>
        <p:spPr/>
        <p:txBody>
          <a:bodyPr/>
          <a:lstStyle/>
          <a:p>
            <a:fld id="{D0DFF416-AA8F-4BC5-9185-DF6ABC68CF84}" type="slidenum">
              <a:rPr lang="cs-CZ" smtClean="0"/>
              <a:t>3</a:t>
            </a:fld>
            <a:endParaRPr lang="cs-CZ"/>
          </a:p>
        </p:txBody>
      </p:sp>
      <p:sp>
        <p:nvSpPr>
          <p:cNvPr id="5" name="Zástupný symbol pro zápatí 4"/>
          <p:cNvSpPr>
            <a:spLocks noGrp="1"/>
          </p:cNvSpPr>
          <p:nvPr>
            <p:ph type="ftr" sz="quarter" idx="4"/>
          </p:nvPr>
        </p:nvSpPr>
        <p:spPr/>
        <p:txBody>
          <a:bodyPr/>
          <a:lstStyle/>
          <a:p>
            <a:endParaRPr lang="cs-CZ"/>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Nechte se inspirovat, je potřeba testovat, pilotovat a hlavně podnikat reálné kroky. Spolupracovat. Komunikovat. My máme v Lidlu mantru, že v každém našem rozhodnutí se skrývá možnost volby pro udržitelnost. A i vy se můžete rozhodovat správně.</a:t>
            </a:r>
          </a:p>
        </p:txBody>
      </p:sp>
      <p:sp>
        <p:nvSpPr>
          <p:cNvPr id="4" name="Zástupný symbol pro číslo snímku 3"/>
          <p:cNvSpPr>
            <a:spLocks noGrp="1"/>
          </p:cNvSpPr>
          <p:nvPr>
            <p:ph type="sldNum" sz="quarter" idx="5"/>
          </p:nvPr>
        </p:nvSpPr>
        <p:spPr/>
        <p:txBody>
          <a:bodyPr/>
          <a:lstStyle/>
          <a:p>
            <a:fld id="{D0DFF416-AA8F-4BC5-9185-DF6ABC68CF84}" type="slidenum">
              <a:rPr lang="cs-CZ" smtClean="0"/>
              <a:t>30</a:t>
            </a:fld>
            <a:endParaRPr lang="cs-CZ"/>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Děkujeme za pozornost.</a:t>
            </a:r>
          </a:p>
        </p:txBody>
      </p:sp>
      <p:sp>
        <p:nvSpPr>
          <p:cNvPr id="4" name="Zástupný symbol pro číslo snímku 3"/>
          <p:cNvSpPr>
            <a:spLocks noGrp="1"/>
          </p:cNvSpPr>
          <p:nvPr>
            <p:ph type="sldNum" sz="quarter" idx="5"/>
          </p:nvPr>
        </p:nvSpPr>
        <p:spPr/>
        <p:txBody>
          <a:bodyPr/>
          <a:lstStyle/>
          <a:p>
            <a:fld id="{D0DFF416-AA8F-4BC5-9185-DF6ABC68CF84}" type="slidenum">
              <a:rPr lang="cs-CZ" smtClean="0"/>
              <a:t>31</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88900" indent="-88900">
              <a:buFontTx/>
              <a:buChar char="-"/>
            </a:pPr>
            <a:r>
              <a:rPr lang="cs-CZ" dirty="0"/>
              <a:t>Retail je kontaktní místo. A to nejen ve smyslu, že zde potkáváme naše zákazníky, ale právě zde můžeme široké veřejnosti dokazovat, že naše slova měníme v činy.   (= oslí můstek na Petru)</a:t>
            </a:r>
          </a:p>
        </p:txBody>
      </p:sp>
      <p:sp>
        <p:nvSpPr>
          <p:cNvPr id="4" name="Zástupný symbol pro číslo snímku 3"/>
          <p:cNvSpPr>
            <a:spLocks noGrp="1"/>
          </p:cNvSpPr>
          <p:nvPr>
            <p:ph type="sldNum" sz="quarter" idx="5"/>
          </p:nvPr>
        </p:nvSpPr>
        <p:spPr/>
        <p:txBody>
          <a:bodyPr/>
          <a:lstStyle/>
          <a:p>
            <a:fld id="{D0DFF416-AA8F-4BC5-9185-DF6ABC68CF84}" type="slidenum">
              <a:rPr lang="cs-CZ" smtClean="0"/>
              <a:t>4</a:t>
            </a:fld>
            <a:endParaRPr lang="cs-CZ"/>
          </a:p>
        </p:txBody>
      </p:sp>
      <p:sp>
        <p:nvSpPr>
          <p:cNvPr id="5" name="Zástupný symbol pro zápatí 4"/>
          <p:cNvSpPr>
            <a:spLocks noGrp="1"/>
          </p:cNvSpPr>
          <p:nvPr>
            <p:ph type="ftr" sz="quarter" idx="4"/>
          </p:nvPr>
        </p:nvSpPr>
        <p:spPr/>
        <p:txBody>
          <a:bodyPr/>
          <a:lstStyle/>
          <a:p>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cs-CZ" sz="1800" dirty="0">
                <a:effectLst/>
                <a:latin typeface="Calibri" panose="020F0502020204030204" pitchFamily="34" charset="0"/>
                <a:ea typeface="Calibri" panose="020F0502020204030204" pitchFamily="34" charset="0"/>
                <a:cs typeface="Times New Roman" panose="02020603050405020304" pitchFamily="18" charset="0"/>
              </a:rPr>
              <a:t>Děkuji za předání slova. Jak říkal kolega Miroslav, my v Lidlu měníme slova v činy. A to se týká i plastů.</a:t>
            </a:r>
          </a:p>
        </p:txBody>
      </p:sp>
      <p:sp>
        <p:nvSpPr>
          <p:cNvPr id="4" name="Zástupný symbol pro číslo snímku 3"/>
          <p:cNvSpPr>
            <a:spLocks noGrp="1"/>
          </p:cNvSpPr>
          <p:nvPr>
            <p:ph type="sldNum" sz="quarter" idx="5"/>
          </p:nvPr>
        </p:nvSpPr>
        <p:spPr/>
        <p:txBody>
          <a:bodyPr/>
          <a:lstStyle/>
          <a:p>
            <a:fld id="{D0DFF416-AA8F-4BC5-9185-DF6ABC68CF84}" type="slidenum">
              <a:rPr lang="cs-CZ" smtClean="0"/>
              <a:t>5</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cs-CZ" sz="1800" dirty="0">
                <a:effectLst/>
                <a:latin typeface="Calibri" panose="020F0502020204030204" pitchFamily="34" charset="0"/>
                <a:ea typeface="Calibri" panose="020F0502020204030204" pitchFamily="34" charset="0"/>
                <a:cs typeface="Times New Roman" panose="02020603050405020304" pitchFamily="18" charset="0"/>
              </a:rPr>
              <a:t>Plast je pro retail geniální materiál – z hlediska dodržení hygienických podmínek, zaručení čerstvosti, prodloužení doby trvanlivosti produktu. Lepší materiál s danými vlastnostmi jsme zatím pro naše potřeby nenašli. Pro přírodu je to ale o poznání horší. Proto musíme s plasty nakládat vědomě.</a:t>
            </a:r>
          </a:p>
          <a:p>
            <a:endParaRPr lang="cs-CZ" dirty="0"/>
          </a:p>
        </p:txBody>
      </p:sp>
      <p:sp>
        <p:nvSpPr>
          <p:cNvPr id="4" name="Zástupný symbol pro číslo snímku 3"/>
          <p:cNvSpPr>
            <a:spLocks noGrp="1"/>
          </p:cNvSpPr>
          <p:nvPr>
            <p:ph type="sldNum" sz="quarter" idx="5"/>
          </p:nvPr>
        </p:nvSpPr>
        <p:spPr/>
        <p:txBody>
          <a:bodyPr/>
          <a:lstStyle/>
          <a:p>
            <a:fld id="{D0DFF416-AA8F-4BC5-9185-DF6ABC68CF84}" type="slidenum">
              <a:rPr lang="cs-CZ" smtClean="0"/>
              <a:t>6</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800" dirty="0">
                <a:effectLst/>
                <a:latin typeface="Calibri" panose="020F0502020204030204" pitchFamily="34" charset="0"/>
                <a:ea typeface="Calibri" panose="020F0502020204030204" pitchFamily="34" charset="0"/>
                <a:cs typeface="Times New Roman" panose="02020603050405020304" pitchFamily="18" charset="0"/>
              </a:rPr>
              <a:t>Spotřeba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virgin</a:t>
            </a:r>
            <a:r>
              <a:rPr lang="cs-CZ" sz="1800" dirty="0">
                <a:effectLst/>
                <a:latin typeface="Calibri" panose="020F0502020204030204" pitchFamily="34" charset="0"/>
                <a:ea typeface="Calibri" panose="020F0502020204030204" pitchFamily="34" charset="0"/>
                <a:cs typeface="Times New Roman" panose="02020603050405020304" pitchFamily="18" charset="0"/>
              </a:rPr>
              <a:t> plastu, tedy toho nového, původního materiálu neustále roste. Během 30 let se ztrojnásobila. Zatímco v r. 1950 jsme uvedli do oběhu 1,5 Mil tun ročně, v roce 2020 to bylo již 400 mil a v roce 2050 se předpokládá dokonce až 700 mil tun plastu ročně. Pokud se tedy nic nezmění. Co s tím? Jedna z cest je opakovaně využívat plasty a druhou je snižovat spotřebu plastu nového.</a:t>
            </a:r>
            <a:endParaRPr lang="cs-CZ" dirty="0"/>
          </a:p>
        </p:txBody>
      </p:sp>
      <p:sp>
        <p:nvSpPr>
          <p:cNvPr id="4" name="Zástupný symbol pro číslo snímku 3"/>
          <p:cNvSpPr>
            <a:spLocks noGrp="1"/>
          </p:cNvSpPr>
          <p:nvPr>
            <p:ph type="sldNum" sz="quarter" idx="5"/>
          </p:nvPr>
        </p:nvSpPr>
        <p:spPr/>
        <p:txBody>
          <a:bodyPr/>
          <a:lstStyle/>
          <a:p>
            <a:fld id="{D0DFF416-AA8F-4BC5-9185-DF6ABC68CF84}" type="slidenum">
              <a:rPr lang="cs-CZ" smtClean="0"/>
              <a:t>7</a:t>
            </a:fld>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cs-CZ" sz="1800" dirty="0">
                <a:effectLst/>
                <a:latin typeface="Calibri" panose="020F0502020204030204" pitchFamily="34" charset="0"/>
                <a:ea typeface="Calibri" panose="020F0502020204030204" pitchFamily="34" charset="0"/>
                <a:cs typeface="Times New Roman" panose="02020603050405020304" pitchFamily="18" charset="0"/>
              </a:rPr>
              <a:t>Jak toho chceme dosáhnout? Pomocí Reset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Plastic</a:t>
            </a:r>
            <a:r>
              <a:rPr lang="cs-CZ" sz="1800" dirty="0">
                <a:effectLst/>
                <a:latin typeface="Calibri" panose="020F0502020204030204" pitchFamily="34" charset="0"/>
                <a:ea typeface="Calibri" panose="020F0502020204030204" pitchFamily="34" charset="0"/>
                <a:cs typeface="Times New Roman" panose="02020603050405020304" pitchFamily="18" charset="0"/>
              </a:rPr>
              <a:t> strategii skupiny Schwarz, která se skládá z pěti pilířů: prvním pilířem je redukce plastů, druhým redesign, tedy vytváření nových udržitelnějších designů, třetím recyklace, poté odstraňování plastů z přírody a výzkum.</a:t>
            </a:r>
          </a:p>
          <a:p>
            <a:endParaRPr lang="cs-CZ" dirty="0"/>
          </a:p>
        </p:txBody>
      </p:sp>
      <p:sp>
        <p:nvSpPr>
          <p:cNvPr id="4" name="Zástupný symbol pro číslo snímku 3"/>
          <p:cNvSpPr>
            <a:spLocks noGrp="1"/>
          </p:cNvSpPr>
          <p:nvPr>
            <p:ph type="sldNum" sz="quarter" idx="5"/>
          </p:nvPr>
        </p:nvSpPr>
        <p:spPr/>
        <p:txBody>
          <a:bodyPr/>
          <a:lstStyle/>
          <a:p>
            <a:fld id="{D0DFF416-AA8F-4BC5-9185-DF6ABC68CF84}" type="slidenum">
              <a:rPr lang="cs-CZ" smtClean="0"/>
              <a:t>8</a:t>
            </a:fld>
            <a:endParaRPr lang="cs-CZ"/>
          </a:p>
        </p:txBody>
      </p:sp>
    </p:spTree>
    <p:extLst>
      <p:ext uri="{BB962C8B-B14F-4D97-AF65-F5344CB8AC3E}">
        <p14:creationId xmlns:p14="http://schemas.microsoft.com/office/powerpoint/2010/main" val="398179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cs-CZ" sz="1800" dirty="0">
                <a:effectLst/>
                <a:latin typeface="Calibri" panose="020F0502020204030204" pitchFamily="34" charset="0"/>
                <a:ea typeface="Calibri" panose="020F0502020204030204" pitchFamily="34" charset="0"/>
                <a:cs typeface="Times New Roman" panose="02020603050405020304" pitchFamily="18" charset="0"/>
              </a:rPr>
              <a:t>Společně s našimi dodavateli pracujeme dnes a denně na prvních dvou pilířích – redukci plastů, tzn. na snižování spotřeby plastů a redesignu, tedy zvýšení recyklovatelnosti. Třetí pilíř „recyklace“ směřuje k našim zákazníkům.</a:t>
            </a:r>
          </a:p>
          <a:p>
            <a:endParaRPr lang="cs-CZ" dirty="0"/>
          </a:p>
        </p:txBody>
      </p:sp>
      <p:sp>
        <p:nvSpPr>
          <p:cNvPr id="4" name="Zástupný symbol pro číslo snímku 3"/>
          <p:cNvSpPr>
            <a:spLocks noGrp="1"/>
          </p:cNvSpPr>
          <p:nvPr>
            <p:ph type="sldNum" sz="quarter" idx="5"/>
          </p:nvPr>
        </p:nvSpPr>
        <p:spPr/>
        <p:txBody>
          <a:bodyPr/>
          <a:lstStyle/>
          <a:p>
            <a:fld id="{D0DFF416-AA8F-4BC5-9185-DF6ABC68CF84}" type="slidenum">
              <a:rPr lang="cs-CZ" smtClean="0"/>
              <a:t>9</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087249" y="4492744"/>
            <a:ext cx="5929601" cy="1030604"/>
          </a:xfrm>
          <a:prstGeom prst="rect">
            <a:avLst/>
          </a:prstGeom>
        </p:spPr>
        <p:txBody>
          <a:bodyPr wrap="square" lIns="0" tIns="0" rIns="0" bIns="0">
            <a:spAutoFit/>
          </a:bodyPr>
          <a:lstStyle>
            <a:lvl1pPr>
              <a:defRPr sz="12350" b="1" i="0">
                <a:solidFill>
                  <a:srgbClr val="0050AA"/>
                </a:solidFill>
                <a:latin typeface="Lidl Font Pro" panose="02000000000000000000"/>
                <a:cs typeface="Lidl Font Pro" panose="02000000000000000000"/>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sz="4100" b="0" i="0">
                <a:solidFill>
                  <a:srgbClr val="0050AA"/>
                </a:solidFill>
                <a:latin typeface="Lidl Font Pro Book" panose="02000000000000000000"/>
                <a:cs typeface="Lidl Font Pro Book" panose="02000000000000000000"/>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2350" b="1" i="0">
                <a:solidFill>
                  <a:srgbClr val="0050AA"/>
                </a:solidFill>
                <a:latin typeface="Lidl Font Pro" panose="02000000000000000000"/>
                <a:cs typeface="Lidl Font Pro" panose="02000000000000000000"/>
              </a:defRPr>
            </a:lvl1pPr>
          </a:lstStyle>
          <a:p>
            <a:endParaRPr/>
          </a:p>
        </p:txBody>
      </p:sp>
      <p:sp>
        <p:nvSpPr>
          <p:cNvPr id="3" name="Holder 3"/>
          <p:cNvSpPr>
            <a:spLocks noGrp="1"/>
          </p:cNvSpPr>
          <p:nvPr>
            <p:ph type="body" idx="1"/>
          </p:nvPr>
        </p:nvSpPr>
        <p:spPr/>
        <p:txBody>
          <a:bodyPr lIns="0" tIns="0" rIns="0" bIns="0"/>
          <a:lstStyle>
            <a:lvl1pPr>
              <a:defRPr sz="4100" b="0" i="0">
                <a:solidFill>
                  <a:srgbClr val="0050AA"/>
                </a:solidFill>
                <a:latin typeface="Lidl Font Pro Book" panose="02000000000000000000"/>
                <a:cs typeface="Lidl Font Pro Book" panose="02000000000000000000"/>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2350" b="1" i="0">
                <a:solidFill>
                  <a:srgbClr val="0050AA"/>
                </a:solidFill>
                <a:latin typeface="Lidl Font Pro" panose="02000000000000000000"/>
                <a:cs typeface="Lidl Font Pro" panose="02000000000000000000"/>
              </a:defRPr>
            </a:lvl1pPr>
          </a:lstStyle>
          <a:p>
            <a:endParaRPr/>
          </a:p>
        </p:txBody>
      </p:sp>
      <p:sp>
        <p:nvSpPr>
          <p:cNvPr id="3" name="Holder 3"/>
          <p:cNvSpPr>
            <a:spLocks noGrp="1"/>
          </p:cNvSpPr>
          <p:nvPr>
            <p:ph sz="half" idx="2"/>
          </p:nvPr>
        </p:nvSpPr>
        <p:spPr>
          <a:xfrm>
            <a:off x="1550738" y="3660621"/>
            <a:ext cx="8539480" cy="6874509"/>
          </a:xfrm>
          <a:prstGeom prst="rect">
            <a:avLst/>
          </a:prstGeom>
        </p:spPr>
        <p:txBody>
          <a:bodyPr wrap="square" lIns="0" tIns="0" rIns="0" bIns="0">
            <a:spAutoFit/>
          </a:bodyPr>
          <a:lstStyle>
            <a:lvl1pPr>
              <a:defRPr sz="4700" b="0" i="0">
                <a:solidFill>
                  <a:schemeClr val="bg1"/>
                </a:solidFill>
                <a:latin typeface="Lidl Font Pro Book" panose="02000000000000000000"/>
                <a:cs typeface="Lidl Font Pro Book" panose="02000000000000000000"/>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9/7/2023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2350" b="1" i="0">
                <a:solidFill>
                  <a:srgbClr val="0050AA"/>
                </a:solidFill>
                <a:latin typeface="Lidl Font Pro" panose="02000000000000000000"/>
                <a:cs typeface="Lidl Font Pro" panose="02000000000000000000"/>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9/7/2023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9/7/2023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20104099" cy="11308556"/>
          </a:xfrm>
          <a:prstGeom prst="rect">
            <a:avLst/>
          </a:prstGeom>
        </p:spPr>
      </p:pic>
      <p:sp>
        <p:nvSpPr>
          <p:cNvPr id="2" name="Holder 2"/>
          <p:cNvSpPr>
            <a:spLocks noGrp="1"/>
          </p:cNvSpPr>
          <p:nvPr>
            <p:ph type="title"/>
          </p:nvPr>
        </p:nvSpPr>
        <p:spPr>
          <a:xfrm>
            <a:off x="18085193" y="1008194"/>
            <a:ext cx="880109" cy="1910714"/>
          </a:xfrm>
          <a:prstGeom prst="rect">
            <a:avLst/>
          </a:prstGeom>
        </p:spPr>
        <p:txBody>
          <a:bodyPr wrap="square" lIns="0" tIns="0" rIns="0" bIns="0">
            <a:spAutoFit/>
          </a:bodyPr>
          <a:lstStyle>
            <a:lvl1pPr>
              <a:defRPr sz="12350" b="1" i="0">
                <a:solidFill>
                  <a:srgbClr val="0050AA"/>
                </a:solidFill>
                <a:latin typeface="Lidl Font Pro" panose="02000000000000000000"/>
                <a:cs typeface="Lidl Font Pro" panose="02000000000000000000"/>
              </a:defRPr>
            </a:lvl1pPr>
          </a:lstStyle>
          <a:p>
            <a:endParaRPr/>
          </a:p>
        </p:txBody>
      </p:sp>
      <p:sp>
        <p:nvSpPr>
          <p:cNvPr id="3" name="Holder 3"/>
          <p:cNvSpPr>
            <a:spLocks noGrp="1"/>
          </p:cNvSpPr>
          <p:nvPr>
            <p:ph type="body" idx="1"/>
          </p:nvPr>
        </p:nvSpPr>
        <p:spPr>
          <a:xfrm>
            <a:off x="1243806" y="4369360"/>
            <a:ext cx="9683750" cy="3795395"/>
          </a:xfrm>
          <a:prstGeom prst="rect">
            <a:avLst/>
          </a:prstGeom>
        </p:spPr>
        <p:txBody>
          <a:bodyPr wrap="square" lIns="0" tIns="0" rIns="0" bIns="0">
            <a:spAutoFit/>
          </a:bodyPr>
          <a:lstStyle>
            <a:lvl1pPr>
              <a:defRPr sz="4100" b="0" i="0">
                <a:solidFill>
                  <a:srgbClr val="0050AA"/>
                </a:solidFill>
                <a:latin typeface="Lidl Font Pro Book" panose="02000000000000000000"/>
                <a:cs typeface="Lidl Font Pro Book" panose="02000000000000000000"/>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9/7/2023</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Obrázek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469"/>
            <a:ext cx="20104100" cy="11308556"/>
          </a:xfrm>
          <a:prstGeom prst="rect">
            <a:avLst/>
          </a:prstGeom>
        </p:spPr>
      </p:pic>
      <p:sp>
        <p:nvSpPr>
          <p:cNvPr id="4" name="object 4"/>
          <p:cNvSpPr txBox="1">
            <a:spLocks noGrp="1"/>
          </p:cNvSpPr>
          <p:nvPr>
            <p:ph type="title"/>
          </p:nvPr>
        </p:nvSpPr>
        <p:spPr>
          <a:xfrm>
            <a:off x="1788292" y="4160923"/>
            <a:ext cx="7614284" cy="2223135"/>
          </a:xfrm>
          <a:prstGeom prst="rect">
            <a:avLst/>
          </a:prstGeom>
        </p:spPr>
        <p:txBody>
          <a:bodyPr vert="horz" wrap="square" lIns="0" tIns="13335" rIns="0" bIns="0" rtlCol="0">
            <a:spAutoFit/>
          </a:bodyPr>
          <a:lstStyle/>
          <a:p>
            <a:pPr marL="12700" marR="5080" algn="just">
              <a:lnSpc>
                <a:spcPct val="100000"/>
              </a:lnSpc>
              <a:spcBef>
                <a:spcPts val="105"/>
              </a:spcBef>
            </a:pPr>
            <a:r>
              <a:rPr sz="4800" b="0" dirty="0">
                <a:solidFill>
                  <a:srgbClr val="FFFFFF"/>
                </a:solidFill>
                <a:latin typeface="Lidl Font Pro" panose="02000000000000000000"/>
                <a:cs typeface="Lidl Font Pro" panose="02000000000000000000"/>
              </a:rPr>
              <a:t>Rozpohybovat</a:t>
            </a:r>
            <a:r>
              <a:rPr sz="4800" b="0" spc="-110" dirty="0">
                <a:solidFill>
                  <a:srgbClr val="FFFFFF"/>
                </a:solidFill>
                <a:latin typeface="Lidl Font Pro" panose="02000000000000000000"/>
                <a:cs typeface="Lidl Font Pro" panose="02000000000000000000"/>
              </a:rPr>
              <a:t> </a:t>
            </a:r>
            <a:r>
              <a:rPr sz="4800" b="0" dirty="0">
                <a:solidFill>
                  <a:srgbClr val="FFFFFF"/>
                </a:solidFill>
                <a:latin typeface="Lidl Font Pro" panose="02000000000000000000"/>
                <a:cs typeface="Lidl Font Pro" panose="02000000000000000000"/>
              </a:rPr>
              <a:t>věci</a:t>
            </a:r>
            <a:r>
              <a:rPr sz="4800" b="0" spc="-105" dirty="0">
                <a:solidFill>
                  <a:srgbClr val="FFFFFF"/>
                </a:solidFill>
                <a:latin typeface="Lidl Font Pro" panose="02000000000000000000"/>
                <a:cs typeface="Lidl Font Pro" panose="02000000000000000000"/>
              </a:rPr>
              <a:t> </a:t>
            </a:r>
            <a:r>
              <a:rPr sz="4800" b="0" dirty="0">
                <a:solidFill>
                  <a:srgbClr val="FFFFFF"/>
                </a:solidFill>
                <a:latin typeface="Lidl Font Pro" panose="02000000000000000000"/>
                <a:cs typeface="Lidl Font Pro" panose="02000000000000000000"/>
              </a:rPr>
              <a:t>a</a:t>
            </a:r>
            <a:r>
              <a:rPr sz="4800" b="0" spc="-105" dirty="0">
                <a:solidFill>
                  <a:srgbClr val="FFFFFF"/>
                </a:solidFill>
                <a:latin typeface="Lidl Font Pro" panose="02000000000000000000"/>
                <a:cs typeface="Lidl Font Pro" panose="02000000000000000000"/>
              </a:rPr>
              <a:t> </a:t>
            </a:r>
            <a:r>
              <a:rPr sz="4800" b="0" spc="-10" dirty="0">
                <a:solidFill>
                  <a:srgbClr val="FFFFFF"/>
                </a:solidFill>
                <a:latin typeface="Lidl Font Pro" panose="02000000000000000000"/>
                <a:cs typeface="Lidl Font Pro" panose="02000000000000000000"/>
              </a:rPr>
              <a:t>změnit </a:t>
            </a:r>
            <a:r>
              <a:rPr sz="4800" b="0" dirty="0" err="1">
                <a:solidFill>
                  <a:srgbClr val="FFFFFF"/>
                </a:solidFill>
                <a:latin typeface="Lidl Font Pro" panose="02000000000000000000"/>
                <a:cs typeface="Lidl Font Pro" panose="02000000000000000000"/>
              </a:rPr>
              <a:t>tok</a:t>
            </a:r>
            <a:r>
              <a:rPr sz="4800" b="0" spc="-90" dirty="0">
                <a:solidFill>
                  <a:srgbClr val="FFFFFF"/>
                </a:solidFill>
                <a:latin typeface="Lidl Font Pro" panose="02000000000000000000"/>
                <a:cs typeface="Lidl Font Pro" panose="02000000000000000000"/>
              </a:rPr>
              <a:t> </a:t>
            </a:r>
            <a:r>
              <a:rPr lang="cs-CZ" sz="4800" b="0" dirty="0">
                <a:solidFill>
                  <a:srgbClr val="FFFFFF"/>
                </a:solidFill>
                <a:latin typeface="Lidl Font Pro" panose="02000000000000000000"/>
                <a:cs typeface="Lidl Font Pro" panose="02000000000000000000"/>
              </a:rPr>
              <a:t>plastů</a:t>
            </a:r>
            <a:r>
              <a:rPr lang="cs-CZ" sz="4800" b="0" spc="-5" dirty="0">
                <a:solidFill>
                  <a:srgbClr val="FFFFFF"/>
                </a:solidFill>
                <a:latin typeface="Lidl Font Pro" panose="02000000000000000000"/>
                <a:cs typeface="Lidl Font Pro" panose="02000000000000000000"/>
              </a:rPr>
              <a:t> </a:t>
            </a:r>
            <a:r>
              <a:rPr lang="cs-CZ" sz="4800" b="0" dirty="0">
                <a:solidFill>
                  <a:srgbClr val="FFFFFF"/>
                </a:solidFill>
                <a:latin typeface="Lidl Font Pro" panose="02000000000000000000"/>
                <a:cs typeface="Lidl Font Pro" panose="02000000000000000000"/>
              </a:rPr>
              <a:t>v</a:t>
            </a:r>
            <a:r>
              <a:rPr lang="cs-CZ" sz="4800" b="0" spc="-5" dirty="0">
                <a:solidFill>
                  <a:srgbClr val="FFFFFF"/>
                </a:solidFill>
                <a:latin typeface="Lidl Font Pro" panose="02000000000000000000"/>
                <a:cs typeface="Lidl Font Pro" panose="02000000000000000000"/>
              </a:rPr>
              <a:t> </a:t>
            </a:r>
            <a:r>
              <a:rPr lang="cs-CZ" sz="4800" b="0" dirty="0">
                <a:solidFill>
                  <a:srgbClr val="FFFFFF"/>
                </a:solidFill>
                <a:latin typeface="Lidl Font Pro" panose="02000000000000000000"/>
                <a:cs typeface="Lidl Font Pro" panose="02000000000000000000"/>
              </a:rPr>
              <a:t>oběhu</a:t>
            </a:r>
            <a:r>
              <a:rPr lang="cs-CZ" sz="4800" b="0" spc="-5" dirty="0">
                <a:solidFill>
                  <a:srgbClr val="FFFFFF"/>
                </a:solidFill>
                <a:latin typeface="Lidl Font Pro" panose="02000000000000000000"/>
                <a:cs typeface="Lidl Font Pro" panose="02000000000000000000"/>
              </a:rPr>
              <a:t> </a:t>
            </a:r>
            <a:r>
              <a:rPr lang="cs-CZ" sz="4800" spc="-10" dirty="0">
                <a:solidFill>
                  <a:srgbClr val="FFFFFF"/>
                </a:solidFill>
              </a:rPr>
              <a:t>znamená </a:t>
            </a:r>
            <a:r>
              <a:rPr lang="cs-CZ" sz="4800" dirty="0">
                <a:solidFill>
                  <a:srgbClr val="FFFFFF"/>
                </a:solidFill>
              </a:rPr>
              <a:t>změnit</a:t>
            </a:r>
            <a:r>
              <a:rPr lang="cs-CZ" sz="4800" spc="-40" dirty="0">
                <a:solidFill>
                  <a:srgbClr val="FFFFFF"/>
                </a:solidFill>
              </a:rPr>
              <a:t> </a:t>
            </a:r>
            <a:r>
              <a:rPr lang="cs-CZ" sz="4800" dirty="0">
                <a:solidFill>
                  <a:srgbClr val="FFFFFF"/>
                </a:solidFill>
              </a:rPr>
              <a:t>svět</a:t>
            </a:r>
            <a:r>
              <a:rPr lang="cs-CZ" sz="4800" spc="-40" dirty="0">
                <a:solidFill>
                  <a:srgbClr val="FFFFFF"/>
                </a:solidFill>
              </a:rPr>
              <a:t> </a:t>
            </a:r>
            <a:r>
              <a:rPr lang="cs-CZ" sz="4800" dirty="0">
                <a:solidFill>
                  <a:srgbClr val="FFFFFF"/>
                </a:solidFill>
              </a:rPr>
              <a:t>k</a:t>
            </a:r>
            <a:r>
              <a:rPr lang="cs-CZ" sz="4800" spc="-35" dirty="0">
                <a:solidFill>
                  <a:srgbClr val="FFFFFF"/>
                </a:solidFill>
              </a:rPr>
              <a:t> </a:t>
            </a:r>
            <a:r>
              <a:rPr lang="cs-CZ" sz="4800" spc="-10" dirty="0">
                <a:solidFill>
                  <a:srgbClr val="FFFFFF"/>
                </a:solidFill>
              </a:rPr>
              <a:t>lepšímu</a:t>
            </a:r>
            <a:r>
              <a:rPr sz="4800" spc="-10" dirty="0">
                <a:solidFill>
                  <a:srgbClr val="FFFFFF"/>
                </a:solidFill>
              </a:rPr>
              <a:t>.</a:t>
            </a:r>
            <a:endParaRPr sz="4800" dirty="0">
              <a:latin typeface="Lidl Font Pro" panose="02000000000000000000"/>
              <a:cs typeface="Lidl Font Pro" panose="02000000000000000000"/>
            </a:endParaRPr>
          </a:p>
        </p:txBody>
      </p:sp>
      <p:sp>
        <p:nvSpPr>
          <p:cNvPr id="5" name="object 5"/>
          <p:cNvSpPr txBox="1"/>
          <p:nvPr/>
        </p:nvSpPr>
        <p:spPr>
          <a:xfrm>
            <a:off x="1851116" y="9317902"/>
            <a:ext cx="6292850" cy="769441"/>
          </a:xfrm>
          <a:prstGeom prst="rect">
            <a:avLst/>
          </a:prstGeom>
        </p:spPr>
        <p:txBody>
          <a:bodyPr vert="horz" wrap="square" lIns="0" tIns="15240" rIns="0" bIns="0" rtlCol="0">
            <a:spAutoFit/>
          </a:bodyPr>
          <a:lstStyle/>
          <a:p>
            <a:pPr marL="12700">
              <a:lnSpc>
                <a:spcPct val="100000"/>
              </a:lnSpc>
              <a:spcBef>
                <a:spcPts val="120"/>
              </a:spcBef>
              <a:tabLst>
                <a:tab pos="2032000" algn="l"/>
                <a:tab pos="2323465" algn="l"/>
              </a:tabLst>
            </a:pPr>
            <a:r>
              <a:rPr lang="cs-CZ" sz="2450" b="1" spc="-20" dirty="0">
                <a:solidFill>
                  <a:srgbClr val="FFFFFF"/>
                </a:solidFill>
                <a:latin typeface="Lidl Font Pro" panose="02000000000000000000"/>
                <a:cs typeface="Lidl Font Pro" panose="02000000000000000000"/>
              </a:rPr>
              <a:t>Miroslav Hrdlička</a:t>
            </a:r>
            <a:r>
              <a:rPr lang="cs-CZ" sz="2450" b="1" dirty="0">
                <a:solidFill>
                  <a:srgbClr val="FFFFFF"/>
                </a:solidFill>
                <a:latin typeface="Lidl Font Pro" panose="02000000000000000000"/>
                <a:cs typeface="Lidl Font Pro" panose="02000000000000000000"/>
              </a:rPr>
              <a:t>	</a:t>
            </a:r>
            <a:r>
              <a:rPr lang="cs-CZ" sz="2450" b="1" spc="-50" dirty="0">
                <a:solidFill>
                  <a:srgbClr val="FFFFFF"/>
                </a:solidFill>
                <a:latin typeface="Lidl Font Pro" panose="02000000000000000000"/>
                <a:cs typeface="Lidl Font Pro" panose="02000000000000000000"/>
              </a:rPr>
              <a:t>|   </a:t>
            </a:r>
            <a:r>
              <a:rPr lang="cs-CZ" sz="2450" b="1" dirty="0">
                <a:solidFill>
                  <a:srgbClr val="FFFFFF"/>
                </a:solidFill>
                <a:latin typeface="Lidl Font Pro" panose="02000000000000000000"/>
                <a:cs typeface="Lidl Font Pro" panose="02000000000000000000"/>
              </a:rPr>
              <a:t>Petra Valentová</a:t>
            </a:r>
            <a:endParaRPr lang="cs-CZ" sz="2450" dirty="0">
              <a:latin typeface="Lidl Font Pro" panose="02000000000000000000"/>
              <a:cs typeface="Lidl Font Pro" panose="02000000000000000000"/>
            </a:endParaRPr>
          </a:p>
          <a:p>
            <a:pPr marL="12700">
              <a:lnSpc>
                <a:spcPct val="100000"/>
              </a:lnSpc>
              <a:spcBef>
                <a:spcPts val="30"/>
              </a:spcBef>
            </a:pPr>
            <a:r>
              <a:rPr lang="cs-CZ" sz="2450" b="0" dirty="0">
                <a:solidFill>
                  <a:srgbClr val="FFFFFF"/>
                </a:solidFill>
                <a:latin typeface="Lidl Font Pro Book" panose="02000000000000000000"/>
                <a:cs typeface="Lidl Font Pro Book" panose="02000000000000000000"/>
              </a:rPr>
              <a:t>Lidl</a:t>
            </a:r>
            <a:r>
              <a:rPr lang="cs-CZ" sz="2450" b="0" spc="-25" dirty="0">
                <a:solidFill>
                  <a:srgbClr val="FFFFFF"/>
                </a:solidFill>
                <a:latin typeface="Lidl Font Pro Book" panose="02000000000000000000"/>
                <a:cs typeface="Lidl Font Pro Book" panose="02000000000000000000"/>
              </a:rPr>
              <a:t> </a:t>
            </a:r>
            <a:r>
              <a:rPr lang="cs-CZ" sz="2450" b="0" dirty="0">
                <a:solidFill>
                  <a:srgbClr val="FFFFFF"/>
                </a:solidFill>
                <a:latin typeface="Lidl Font Pro Book" panose="02000000000000000000"/>
                <a:cs typeface="Lidl Font Pro Book" panose="02000000000000000000"/>
              </a:rPr>
              <a:t>Česká</a:t>
            </a:r>
            <a:r>
              <a:rPr lang="cs-CZ" sz="2450" b="0" spc="-25" dirty="0">
                <a:solidFill>
                  <a:srgbClr val="FFFFFF"/>
                </a:solidFill>
                <a:latin typeface="Lidl Font Pro Book" panose="02000000000000000000"/>
                <a:cs typeface="Lidl Font Pro Book" panose="02000000000000000000"/>
              </a:rPr>
              <a:t> </a:t>
            </a:r>
            <a:r>
              <a:rPr lang="cs-CZ" sz="2450" b="0" spc="-10" dirty="0">
                <a:solidFill>
                  <a:srgbClr val="FFFFFF"/>
                </a:solidFill>
                <a:latin typeface="Lidl Font Pro Book" panose="02000000000000000000"/>
                <a:cs typeface="Lidl Font Pro Book" panose="02000000000000000000"/>
              </a:rPr>
              <a:t>republika</a:t>
            </a:r>
            <a:endParaRPr lang="cs-CZ" sz="2450" dirty="0">
              <a:latin typeface="Lidl Font Pro Book" panose="02000000000000000000"/>
              <a:cs typeface="Lidl Font Pro Book" panose="02000000000000000000"/>
            </a:endParaRPr>
          </a:p>
        </p:txBody>
      </p:sp>
      <p:grpSp>
        <p:nvGrpSpPr>
          <p:cNvPr id="6" name="object 6"/>
          <p:cNvGrpSpPr/>
          <p:nvPr/>
        </p:nvGrpSpPr>
        <p:grpSpPr>
          <a:xfrm>
            <a:off x="1818290" y="993708"/>
            <a:ext cx="1989455" cy="1989455"/>
            <a:chOff x="1818290" y="993708"/>
            <a:chExt cx="1989455" cy="1989455"/>
          </a:xfrm>
        </p:grpSpPr>
        <p:sp>
          <p:nvSpPr>
            <p:cNvPr id="7" name="object 7"/>
            <p:cNvSpPr/>
            <p:nvPr/>
          </p:nvSpPr>
          <p:spPr>
            <a:xfrm>
              <a:off x="1818290" y="993708"/>
              <a:ext cx="1989455" cy="1989455"/>
            </a:xfrm>
            <a:custGeom>
              <a:avLst/>
              <a:gdLst/>
              <a:ahLst/>
              <a:cxnLst/>
              <a:rect l="l" t="t" r="r" b="b"/>
              <a:pathLst>
                <a:path w="1989454" h="1989455">
                  <a:moveTo>
                    <a:pt x="1988913" y="0"/>
                  </a:moveTo>
                  <a:lnTo>
                    <a:pt x="0" y="0"/>
                  </a:lnTo>
                  <a:lnTo>
                    <a:pt x="0" y="1988913"/>
                  </a:lnTo>
                  <a:lnTo>
                    <a:pt x="1988913" y="1988913"/>
                  </a:lnTo>
                  <a:lnTo>
                    <a:pt x="1988913" y="0"/>
                  </a:lnTo>
                  <a:close/>
                </a:path>
              </a:pathLst>
            </a:custGeom>
            <a:solidFill>
              <a:srgbClr val="FFFFFF"/>
            </a:solidFill>
          </p:spPr>
          <p:txBody>
            <a:bodyPr wrap="square" lIns="0" tIns="0" rIns="0" bIns="0" rtlCol="0"/>
            <a:lstStyle/>
            <a:p>
              <a:endParaRPr/>
            </a:p>
          </p:txBody>
        </p:sp>
        <p:sp>
          <p:nvSpPr>
            <p:cNvPr id="8" name="object 8"/>
            <p:cNvSpPr/>
            <p:nvPr/>
          </p:nvSpPr>
          <p:spPr>
            <a:xfrm>
              <a:off x="1835577" y="1010995"/>
              <a:ext cx="1954530" cy="1954530"/>
            </a:xfrm>
            <a:custGeom>
              <a:avLst/>
              <a:gdLst/>
              <a:ahLst/>
              <a:cxnLst/>
              <a:rect l="l" t="t" r="r" b="b"/>
              <a:pathLst>
                <a:path w="1954529" h="1954530">
                  <a:moveTo>
                    <a:pt x="1954495" y="0"/>
                  </a:moveTo>
                  <a:lnTo>
                    <a:pt x="0" y="0"/>
                  </a:lnTo>
                  <a:lnTo>
                    <a:pt x="0" y="1954495"/>
                  </a:lnTo>
                  <a:lnTo>
                    <a:pt x="1954495" y="1954495"/>
                  </a:lnTo>
                  <a:lnTo>
                    <a:pt x="1954495" y="0"/>
                  </a:lnTo>
                  <a:close/>
                </a:path>
              </a:pathLst>
            </a:custGeom>
            <a:solidFill>
              <a:srgbClr val="0050AA"/>
            </a:solidFill>
          </p:spPr>
          <p:txBody>
            <a:bodyPr wrap="square" lIns="0" tIns="0" rIns="0" bIns="0" rtlCol="0"/>
            <a:lstStyle/>
            <a:p>
              <a:endParaRPr/>
            </a:p>
          </p:txBody>
        </p:sp>
        <p:sp>
          <p:nvSpPr>
            <p:cNvPr id="9" name="object 9"/>
            <p:cNvSpPr/>
            <p:nvPr/>
          </p:nvSpPr>
          <p:spPr>
            <a:xfrm>
              <a:off x="1887293" y="1062712"/>
              <a:ext cx="1851025" cy="1851660"/>
            </a:xfrm>
            <a:custGeom>
              <a:avLst/>
              <a:gdLst/>
              <a:ahLst/>
              <a:cxnLst/>
              <a:rect l="l" t="t" r="r" b="b"/>
              <a:pathLst>
                <a:path w="1851025" h="1851660">
                  <a:moveTo>
                    <a:pt x="925448" y="0"/>
                  </a:moveTo>
                  <a:lnTo>
                    <a:pt x="877843" y="1204"/>
                  </a:lnTo>
                  <a:lnTo>
                    <a:pt x="830862" y="4780"/>
                  </a:lnTo>
                  <a:lnTo>
                    <a:pt x="784561" y="10668"/>
                  </a:lnTo>
                  <a:lnTo>
                    <a:pt x="739000" y="18811"/>
                  </a:lnTo>
                  <a:lnTo>
                    <a:pt x="694236" y="29150"/>
                  </a:lnTo>
                  <a:lnTo>
                    <a:pt x="650328" y="41627"/>
                  </a:lnTo>
                  <a:lnTo>
                    <a:pt x="607334" y="56183"/>
                  </a:lnTo>
                  <a:lnTo>
                    <a:pt x="565312" y="72762"/>
                  </a:lnTo>
                  <a:lnTo>
                    <a:pt x="524322" y="91303"/>
                  </a:lnTo>
                  <a:lnTo>
                    <a:pt x="484420" y="111750"/>
                  </a:lnTo>
                  <a:lnTo>
                    <a:pt x="445665" y="134044"/>
                  </a:lnTo>
                  <a:lnTo>
                    <a:pt x="408116" y="158127"/>
                  </a:lnTo>
                  <a:lnTo>
                    <a:pt x="371830" y="183940"/>
                  </a:lnTo>
                  <a:lnTo>
                    <a:pt x="336866" y="211425"/>
                  </a:lnTo>
                  <a:lnTo>
                    <a:pt x="303283" y="240525"/>
                  </a:lnTo>
                  <a:lnTo>
                    <a:pt x="271138" y="271181"/>
                  </a:lnTo>
                  <a:lnTo>
                    <a:pt x="240490" y="303335"/>
                  </a:lnTo>
                  <a:lnTo>
                    <a:pt x="211397" y="336928"/>
                  </a:lnTo>
                  <a:lnTo>
                    <a:pt x="183917" y="371902"/>
                  </a:lnTo>
                  <a:lnTo>
                    <a:pt x="158108" y="408200"/>
                  </a:lnTo>
                  <a:lnTo>
                    <a:pt x="134030" y="445763"/>
                  </a:lnTo>
                  <a:lnTo>
                    <a:pt x="111740" y="484532"/>
                  </a:lnTo>
                  <a:lnTo>
                    <a:pt x="91296" y="524450"/>
                  </a:lnTo>
                  <a:lnTo>
                    <a:pt x="72756" y="565458"/>
                  </a:lnTo>
                  <a:lnTo>
                    <a:pt x="56180" y="607499"/>
                  </a:lnTo>
                  <a:lnTo>
                    <a:pt x="41624" y="650513"/>
                  </a:lnTo>
                  <a:lnTo>
                    <a:pt x="29148" y="694443"/>
                  </a:lnTo>
                  <a:lnTo>
                    <a:pt x="18810" y="739231"/>
                  </a:lnTo>
                  <a:lnTo>
                    <a:pt x="10668" y="784818"/>
                  </a:lnTo>
                  <a:lnTo>
                    <a:pt x="4780" y="831146"/>
                  </a:lnTo>
                  <a:lnTo>
                    <a:pt x="1204" y="878157"/>
                  </a:lnTo>
                  <a:lnTo>
                    <a:pt x="0" y="925793"/>
                  </a:lnTo>
                  <a:lnTo>
                    <a:pt x="1204" y="973397"/>
                  </a:lnTo>
                  <a:lnTo>
                    <a:pt x="4780" y="1020377"/>
                  </a:lnTo>
                  <a:lnTo>
                    <a:pt x="10668" y="1066676"/>
                  </a:lnTo>
                  <a:lnTo>
                    <a:pt x="18810" y="1112234"/>
                  </a:lnTo>
                  <a:lnTo>
                    <a:pt x="29148" y="1156994"/>
                  </a:lnTo>
                  <a:lnTo>
                    <a:pt x="41624" y="1200897"/>
                  </a:lnTo>
                  <a:lnTo>
                    <a:pt x="56180" y="1243885"/>
                  </a:lnTo>
                  <a:lnTo>
                    <a:pt x="72756" y="1285901"/>
                  </a:lnTo>
                  <a:lnTo>
                    <a:pt x="91296" y="1326885"/>
                  </a:lnTo>
                  <a:lnTo>
                    <a:pt x="111740" y="1366780"/>
                  </a:lnTo>
                  <a:lnTo>
                    <a:pt x="134030" y="1405528"/>
                  </a:lnTo>
                  <a:lnTo>
                    <a:pt x="158108" y="1443069"/>
                  </a:lnTo>
                  <a:lnTo>
                    <a:pt x="183917" y="1479347"/>
                  </a:lnTo>
                  <a:lnTo>
                    <a:pt x="211397" y="1514302"/>
                  </a:lnTo>
                  <a:lnTo>
                    <a:pt x="240490" y="1547878"/>
                  </a:lnTo>
                  <a:lnTo>
                    <a:pt x="271138" y="1580014"/>
                  </a:lnTo>
                  <a:lnTo>
                    <a:pt x="303283" y="1610654"/>
                  </a:lnTo>
                  <a:lnTo>
                    <a:pt x="336866" y="1639739"/>
                  </a:lnTo>
                  <a:lnTo>
                    <a:pt x="371830" y="1667211"/>
                  </a:lnTo>
                  <a:lnTo>
                    <a:pt x="408116" y="1693011"/>
                  </a:lnTo>
                  <a:lnTo>
                    <a:pt x="445665" y="1717082"/>
                  </a:lnTo>
                  <a:lnTo>
                    <a:pt x="484420" y="1739365"/>
                  </a:lnTo>
                  <a:lnTo>
                    <a:pt x="524322" y="1759802"/>
                  </a:lnTo>
                  <a:lnTo>
                    <a:pt x="565312" y="1778335"/>
                  </a:lnTo>
                  <a:lnTo>
                    <a:pt x="607334" y="1794905"/>
                  </a:lnTo>
                  <a:lnTo>
                    <a:pt x="650328" y="1809455"/>
                  </a:lnTo>
                  <a:lnTo>
                    <a:pt x="694236" y="1821926"/>
                  </a:lnTo>
                  <a:lnTo>
                    <a:pt x="739000" y="1832261"/>
                  </a:lnTo>
                  <a:lnTo>
                    <a:pt x="784561" y="1840400"/>
                  </a:lnTo>
                  <a:lnTo>
                    <a:pt x="830862" y="1846285"/>
                  </a:lnTo>
                  <a:lnTo>
                    <a:pt x="877843" y="1849859"/>
                  </a:lnTo>
                  <a:lnTo>
                    <a:pt x="925448" y="1851064"/>
                  </a:lnTo>
                  <a:lnTo>
                    <a:pt x="973051" y="1849859"/>
                  </a:lnTo>
                  <a:lnTo>
                    <a:pt x="1020032" y="1846285"/>
                  </a:lnTo>
                  <a:lnTo>
                    <a:pt x="1066332" y="1840400"/>
                  </a:lnTo>
                  <a:lnTo>
                    <a:pt x="1111893" y="1832261"/>
                  </a:lnTo>
                  <a:lnTo>
                    <a:pt x="1156656" y="1821926"/>
                  </a:lnTo>
                  <a:lnTo>
                    <a:pt x="1200564" y="1809455"/>
                  </a:lnTo>
                  <a:lnTo>
                    <a:pt x="1243557" y="1794905"/>
                  </a:lnTo>
                  <a:lnTo>
                    <a:pt x="1285579" y="1778335"/>
                  </a:lnTo>
                  <a:lnTo>
                    <a:pt x="1326569" y="1759802"/>
                  </a:lnTo>
                  <a:lnTo>
                    <a:pt x="1366471" y="1739365"/>
                  </a:lnTo>
                  <a:lnTo>
                    <a:pt x="1405226" y="1717082"/>
                  </a:lnTo>
                  <a:lnTo>
                    <a:pt x="1442775" y="1693011"/>
                  </a:lnTo>
                  <a:lnTo>
                    <a:pt x="1479061" y="1667211"/>
                  </a:lnTo>
                  <a:lnTo>
                    <a:pt x="1514025" y="1639739"/>
                  </a:lnTo>
                  <a:lnTo>
                    <a:pt x="1547609" y="1610654"/>
                  </a:lnTo>
                  <a:lnTo>
                    <a:pt x="1579754" y="1580014"/>
                  </a:lnTo>
                  <a:lnTo>
                    <a:pt x="1610402" y="1547878"/>
                  </a:lnTo>
                  <a:lnTo>
                    <a:pt x="1639496" y="1514302"/>
                  </a:lnTo>
                  <a:lnTo>
                    <a:pt x="1666976" y="1479347"/>
                  </a:lnTo>
                  <a:lnTo>
                    <a:pt x="1692784" y="1443069"/>
                  </a:lnTo>
                  <a:lnTo>
                    <a:pt x="1716863" y="1405528"/>
                  </a:lnTo>
                  <a:lnTo>
                    <a:pt x="1739154" y="1366780"/>
                  </a:lnTo>
                  <a:lnTo>
                    <a:pt x="1759598" y="1326885"/>
                  </a:lnTo>
                  <a:lnTo>
                    <a:pt x="1778138" y="1285901"/>
                  </a:lnTo>
                  <a:lnTo>
                    <a:pt x="1794715" y="1243885"/>
                  </a:lnTo>
                  <a:lnTo>
                    <a:pt x="1809270" y="1200897"/>
                  </a:lnTo>
                  <a:lnTo>
                    <a:pt x="1821746" y="1156994"/>
                  </a:lnTo>
                  <a:lnTo>
                    <a:pt x="1832085" y="1112234"/>
                  </a:lnTo>
                  <a:lnTo>
                    <a:pt x="1840227" y="1066676"/>
                  </a:lnTo>
                  <a:lnTo>
                    <a:pt x="1846116" y="1020377"/>
                  </a:lnTo>
                  <a:lnTo>
                    <a:pt x="1849691" y="973397"/>
                  </a:lnTo>
                  <a:lnTo>
                    <a:pt x="1850896" y="925793"/>
                  </a:lnTo>
                  <a:lnTo>
                    <a:pt x="1849691" y="878157"/>
                  </a:lnTo>
                  <a:lnTo>
                    <a:pt x="1846116" y="831146"/>
                  </a:lnTo>
                  <a:lnTo>
                    <a:pt x="1840227" y="784818"/>
                  </a:lnTo>
                  <a:lnTo>
                    <a:pt x="1832085" y="739231"/>
                  </a:lnTo>
                  <a:lnTo>
                    <a:pt x="1821746" y="694443"/>
                  </a:lnTo>
                  <a:lnTo>
                    <a:pt x="1809270" y="650513"/>
                  </a:lnTo>
                  <a:lnTo>
                    <a:pt x="1794715" y="607499"/>
                  </a:lnTo>
                  <a:lnTo>
                    <a:pt x="1778138" y="565458"/>
                  </a:lnTo>
                  <a:lnTo>
                    <a:pt x="1759598" y="524450"/>
                  </a:lnTo>
                  <a:lnTo>
                    <a:pt x="1739154" y="484532"/>
                  </a:lnTo>
                  <a:lnTo>
                    <a:pt x="1716863" y="445763"/>
                  </a:lnTo>
                  <a:lnTo>
                    <a:pt x="1692784" y="408200"/>
                  </a:lnTo>
                  <a:lnTo>
                    <a:pt x="1666976" y="371902"/>
                  </a:lnTo>
                  <a:lnTo>
                    <a:pt x="1639496" y="336928"/>
                  </a:lnTo>
                  <a:lnTo>
                    <a:pt x="1610402" y="303335"/>
                  </a:lnTo>
                  <a:lnTo>
                    <a:pt x="1579754" y="271181"/>
                  </a:lnTo>
                  <a:lnTo>
                    <a:pt x="1547609" y="240525"/>
                  </a:lnTo>
                  <a:lnTo>
                    <a:pt x="1514025" y="211425"/>
                  </a:lnTo>
                  <a:lnTo>
                    <a:pt x="1479061" y="183940"/>
                  </a:lnTo>
                  <a:lnTo>
                    <a:pt x="1442775" y="158127"/>
                  </a:lnTo>
                  <a:lnTo>
                    <a:pt x="1405226" y="134044"/>
                  </a:lnTo>
                  <a:lnTo>
                    <a:pt x="1366471" y="111750"/>
                  </a:lnTo>
                  <a:lnTo>
                    <a:pt x="1326569" y="91303"/>
                  </a:lnTo>
                  <a:lnTo>
                    <a:pt x="1285579" y="72762"/>
                  </a:lnTo>
                  <a:lnTo>
                    <a:pt x="1243557" y="56183"/>
                  </a:lnTo>
                  <a:lnTo>
                    <a:pt x="1200564" y="41627"/>
                  </a:lnTo>
                  <a:lnTo>
                    <a:pt x="1156656" y="29150"/>
                  </a:lnTo>
                  <a:lnTo>
                    <a:pt x="1111893" y="18811"/>
                  </a:lnTo>
                  <a:lnTo>
                    <a:pt x="1066332" y="10668"/>
                  </a:lnTo>
                  <a:lnTo>
                    <a:pt x="1020032" y="4780"/>
                  </a:lnTo>
                  <a:lnTo>
                    <a:pt x="973051" y="1204"/>
                  </a:lnTo>
                  <a:lnTo>
                    <a:pt x="925448" y="0"/>
                  </a:lnTo>
                  <a:close/>
                </a:path>
              </a:pathLst>
            </a:custGeom>
            <a:solidFill>
              <a:srgbClr val="E60A14"/>
            </a:solidFill>
          </p:spPr>
          <p:txBody>
            <a:bodyPr wrap="square" lIns="0" tIns="0" rIns="0" bIns="0" rtlCol="0"/>
            <a:lstStyle/>
            <a:p>
              <a:endParaRPr/>
            </a:p>
          </p:txBody>
        </p:sp>
        <p:sp>
          <p:nvSpPr>
            <p:cNvPr id="10" name="object 10"/>
            <p:cNvSpPr/>
            <p:nvPr/>
          </p:nvSpPr>
          <p:spPr>
            <a:xfrm>
              <a:off x="1945919" y="1121341"/>
              <a:ext cx="1734185" cy="1734185"/>
            </a:xfrm>
            <a:custGeom>
              <a:avLst/>
              <a:gdLst/>
              <a:ahLst/>
              <a:cxnLst/>
              <a:rect l="l" t="t" r="r" b="b"/>
              <a:pathLst>
                <a:path w="1734185" h="1734185">
                  <a:moveTo>
                    <a:pt x="866821" y="0"/>
                  </a:moveTo>
                  <a:lnTo>
                    <a:pt x="819263" y="1283"/>
                  </a:lnTo>
                  <a:lnTo>
                    <a:pt x="772374" y="5088"/>
                  </a:lnTo>
                  <a:lnTo>
                    <a:pt x="726222" y="11350"/>
                  </a:lnTo>
                  <a:lnTo>
                    <a:pt x="680872" y="20002"/>
                  </a:lnTo>
                  <a:lnTo>
                    <a:pt x="636391" y="30977"/>
                  </a:lnTo>
                  <a:lnTo>
                    <a:pt x="592844" y="44211"/>
                  </a:lnTo>
                  <a:lnTo>
                    <a:pt x="550298" y="59636"/>
                  </a:lnTo>
                  <a:lnTo>
                    <a:pt x="508819" y="77186"/>
                  </a:lnTo>
                  <a:lnTo>
                    <a:pt x="468473" y="96796"/>
                  </a:lnTo>
                  <a:lnTo>
                    <a:pt x="429326" y="118399"/>
                  </a:lnTo>
                  <a:lnTo>
                    <a:pt x="391444" y="141929"/>
                  </a:lnTo>
                  <a:lnTo>
                    <a:pt x="354894" y="167320"/>
                  </a:lnTo>
                  <a:lnTo>
                    <a:pt x="319741" y="194506"/>
                  </a:lnTo>
                  <a:lnTo>
                    <a:pt x="286051" y="223420"/>
                  </a:lnTo>
                  <a:lnTo>
                    <a:pt x="253891" y="253997"/>
                  </a:lnTo>
                  <a:lnTo>
                    <a:pt x="223327" y="286170"/>
                  </a:lnTo>
                  <a:lnTo>
                    <a:pt x="194424" y="319873"/>
                  </a:lnTo>
                  <a:lnTo>
                    <a:pt x="167250" y="355041"/>
                  </a:lnTo>
                  <a:lnTo>
                    <a:pt x="141869" y="391606"/>
                  </a:lnTo>
                  <a:lnTo>
                    <a:pt x="118349" y="429503"/>
                  </a:lnTo>
                  <a:lnTo>
                    <a:pt x="96755" y="468665"/>
                  </a:lnTo>
                  <a:lnTo>
                    <a:pt x="77154" y="509027"/>
                  </a:lnTo>
                  <a:lnTo>
                    <a:pt x="59611" y="550523"/>
                  </a:lnTo>
                  <a:lnTo>
                    <a:pt x="44192" y="593085"/>
                  </a:lnTo>
                  <a:lnTo>
                    <a:pt x="30964" y="636649"/>
                  </a:lnTo>
                  <a:lnTo>
                    <a:pt x="19993" y="681147"/>
                  </a:lnTo>
                  <a:lnTo>
                    <a:pt x="11345" y="726514"/>
                  </a:lnTo>
                  <a:lnTo>
                    <a:pt x="5086" y="772684"/>
                  </a:lnTo>
                  <a:lnTo>
                    <a:pt x="1282" y="819590"/>
                  </a:lnTo>
                  <a:lnTo>
                    <a:pt x="0" y="867167"/>
                  </a:lnTo>
                  <a:lnTo>
                    <a:pt x="1283" y="914693"/>
                  </a:lnTo>
                  <a:lnTo>
                    <a:pt x="5088" y="961552"/>
                  </a:lnTo>
                  <a:lnTo>
                    <a:pt x="11350" y="1007677"/>
                  </a:lnTo>
                  <a:lnTo>
                    <a:pt x="20001" y="1053004"/>
                  </a:lnTo>
                  <a:lnTo>
                    <a:pt x="30976" y="1097464"/>
                  </a:lnTo>
                  <a:lnTo>
                    <a:pt x="44208" y="1140993"/>
                  </a:lnTo>
                  <a:lnTo>
                    <a:pt x="59631" y="1183523"/>
                  </a:lnTo>
                  <a:lnTo>
                    <a:pt x="77180" y="1224989"/>
                  </a:lnTo>
                  <a:lnTo>
                    <a:pt x="96787" y="1265324"/>
                  </a:lnTo>
                  <a:lnTo>
                    <a:pt x="118386" y="1304462"/>
                  </a:lnTo>
                  <a:lnTo>
                    <a:pt x="141912" y="1342337"/>
                  </a:lnTo>
                  <a:lnTo>
                    <a:pt x="167298" y="1378882"/>
                  </a:lnTo>
                  <a:lnTo>
                    <a:pt x="194478" y="1414032"/>
                  </a:lnTo>
                  <a:lnTo>
                    <a:pt x="223385" y="1447719"/>
                  </a:lnTo>
                  <a:lnTo>
                    <a:pt x="253954" y="1479879"/>
                  </a:lnTo>
                  <a:lnTo>
                    <a:pt x="286118" y="1510443"/>
                  </a:lnTo>
                  <a:lnTo>
                    <a:pt x="319810" y="1539347"/>
                  </a:lnTo>
                  <a:lnTo>
                    <a:pt x="354966" y="1566523"/>
                  </a:lnTo>
                  <a:lnTo>
                    <a:pt x="391518" y="1591907"/>
                  </a:lnTo>
                  <a:lnTo>
                    <a:pt x="429400" y="1615430"/>
                  </a:lnTo>
                  <a:lnTo>
                    <a:pt x="468547" y="1637028"/>
                  </a:lnTo>
                  <a:lnTo>
                    <a:pt x="508891" y="1656634"/>
                  </a:lnTo>
                  <a:lnTo>
                    <a:pt x="550367" y="1674181"/>
                  </a:lnTo>
                  <a:lnTo>
                    <a:pt x="592908" y="1689603"/>
                  </a:lnTo>
                  <a:lnTo>
                    <a:pt x="636449" y="1702835"/>
                  </a:lnTo>
                  <a:lnTo>
                    <a:pt x="680922" y="1713810"/>
                  </a:lnTo>
                  <a:lnTo>
                    <a:pt x="726262" y="1722461"/>
                  </a:lnTo>
                  <a:lnTo>
                    <a:pt x="772403" y="1728722"/>
                  </a:lnTo>
                  <a:lnTo>
                    <a:pt x="819278" y="1732527"/>
                  </a:lnTo>
                  <a:lnTo>
                    <a:pt x="866821" y="1733811"/>
                  </a:lnTo>
                  <a:lnTo>
                    <a:pt x="914364" y="1732527"/>
                  </a:lnTo>
                  <a:lnTo>
                    <a:pt x="961239" y="1728722"/>
                  </a:lnTo>
                  <a:lnTo>
                    <a:pt x="1007380" y="1722461"/>
                  </a:lnTo>
                  <a:lnTo>
                    <a:pt x="1052720" y="1713810"/>
                  </a:lnTo>
                  <a:lnTo>
                    <a:pt x="1097194" y="1702835"/>
                  </a:lnTo>
                  <a:lnTo>
                    <a:pt x="1140734" y="1689603"/>
                  </a:lnTo>
                  <a:lnTo>
                    <a:pt x="1183276" y="1674181"/>
                  </a:lnTo>
                  <a:lnTo>
                    <a:pt x="1224751" y="1656634"/>
                  </a:lnTo>
                  <a:lnTo>
                    <a:pt x="1265096" y="1637028"/>
                  </a:lnTo>
                  <a:lnTo>
                    <a:pt x="1304242" y="1615430"/>
                  </a:lnTo>
                  <a:lnTo>
                    <a:pt x="1342124" y="1591907"/>
                  </a:lnTo>
                  <a:lnTo>
                    <a:pt x="1378677" y="1566523"/>
                  </a:lnTo>
                  <a:lnTo>
                    <a:pt x="1413832" y="1539347"/>
                  </a:lnTo>
                  <a:lnTo>
                    <a:pt x="1447525" y="1510443"/>
                  </a:lnTo>
                  <a:lnTo>
                    <a:pt x="1479689" y="1479879"/>
                  </a:lnTo>
                  <a:lnTo>
                    <a:pt x="1510257" y="1447719"/>
                  </a:lnTo>
                  <a:lnTo>
                    <a:pt x="1539165" y="1414032"/>
                  </a:lnTo>
                  <a:lnTo>
                    <a:pt x="1566344" y="1378882"/>
                  </a:lnTo>
                  <a:lnTo>
                    <a:pt x="1591730" y="1342337"/>
                  </a:lnTo>
                  <a:lnTo>
                    <a:pt x="1615256" y="1304462"/>
                  </a:lnTo>
                  <a:lnTo>
                    <a:pt x="1636856" y="1265324"/>
                  </a:lnTo>
                  <a:lnTo>
                    <a:pt x="1656463" y="1224989"/>
                  </a:lnTo>
                  <a:lnTo>
                    <a:pt x="1674011" y="1183523"/>
                  </a:lnTo>
                  <a:lnTo>
                    <a:pt x="1689434" y="1140993"/>
                  </a:lnTo>
                  <a:lnTo>
                    <a:pt x="1702667" y="1097464"/>
                  </a:lnTo>
                  <a:lnTo>
                    <a:pt x="1713642" y="1053004"/>
                  </a:lnTo>
                  <a:lnTo>
                    <a:pt x="1722293" y="1007677"/>
                  </a:lnTo>
                  <a:lnTo>
                    <a:pt x="1728554" y="961552"/>
                  </a:lnTo>
                  <a:lnTo>
                    <a:pt x="1732360" y="914693"/>
                  </a:lnTo>
                  <a:lnTo>
                    <a:pt x="1733643" y="867167"/>
                  </a:lnTo>
                  <a:lnTo>
                    <a:pt x="1732360" y="819590"/>
                  </a:lnTo>
                  <a:lnTo>
                    <a:pt x="1728554" y="772684"/>
                  </a:lnTo>
                  <a:lnTo>
                    <a:pt x="1722293" y="726514"/>
                  </a:lnTo>
                  <a:lnTo>
                    <a:pt x="1713642" y="681147"/>
                  </a:lnTo>
                  <a:lnTo>
                    <a:pt x="1702667" y="636649"/>
                  </a:lnTo>
                  <a:lnTo>
                    <a:pt x="1689434" y="593085"/>
                  </a:lnTo>
                  <a:lnTo>
                    <a:pt x="1674011" y="550523"/>
                  </a:lnTo>
                  <a:lnTo>
                    <a:pt x="1656463" y="509027"/>
                  </a:lnTo>
                  <a:lnTo>
                    <a:pt x="1636856" y="468665"/>
                  </a:lnTo>
                  <a:lnTo>
                    <a:pt x="1615256" y="429503"/>
                  </a:lnTo>
                  <a:lnTo>
                    <a:pt x="1591730" y="391606"/>
                  </a:lnTo>
                  <a:lnTo>
                    <a:pt x="1566344" y="355041"/>
                  </a:lnTo>
                  <a:lnTo>
                    <a:pt x="1539165" y="319873"/>
                  </a:lnTo>
                  <a:lnTo>
                    <a:pt x="1510257" y="286170"/>
                  </a:lnTo>
                  <a:lnTo>
                    <a:pt x="1479689" y="253997"/>
                  </a:lnTo>
                  <a:lnTo>
                    <a:pt x="1447525" y="223420"/>
                  </a:lnTo>
                  <a:lnTo>
                    <a:pt x="1413832" y="194506"/>
                  </a:lnTo>
                  <a:lnTo>
                    <a:pt x="1378677" y="167320"/>
                  </a:lnTo>
                  <a:lnTo>
                    <a:pt x="1342124" y="141929"/>
                  </a:lnTo>
                  <a:lnTo>
                    <a:pt x="1304242" y="118399"/>
                  </a:lnTo>
                  <a:lnTo>
                    <a:pt x="1265096" y="96796"/>
                  </a:lnTo>
                  <a:lnTo>
                    <a:pt x="1224751" y="77186"/>
                  </a:lnTo>
                  <a:lnTo>
                    <a:pt x="1183276" y="59636"/>
                  </a:lnTo>
                  <a:lnTo>
                    <a:pt x="1140734" y="44211"/>
                  </a:lnTo>
                  <a:lnTo>
                    <a:pt x="1097194" y="30977"/>
                  </a:lnTo>
                  <a:lnTo>
                    <a:pt x="1052720" y="20002"/>
                  </a:lnTo>
                  <a:lnTo>
                    <a:pt x="1007380" y="11350"/>
                  </a:lnTo>
                  <a:lnTo>
                    <a:pt x="961239" y="5088"/>
                  </a:lnTo>
                  <a:lnTo>
                    <a:pt x="914364" y="1283"/>
                  </a:lnTo>
                  <a:lnTo>
                    <a:pt x="866821" y="0"/>
                  </a:lnTo>
                  <a:close/>
                </a:path>
              </a:pathLst>
            </a:custGeom>
            <a:solidFill>
              <a:srgbClr val="FFF000"/>
            </a:solidFill>
          </p:spPr>
          <p:txBody>
            <a:bodyPr wrap="square" lIns="0" tIns="0" rIns="0" bIns="0" rtlCol="0"/>
            <a:lstStyle/>
            <a:p>
              <a:endParaRPr/>
            </a:p>
          </p:txBody>
        </p:sp>
        <p:sp>
          <p:nvSpPr>
            <p:cNvPr id="11" name="object 11"/>
            <p:cNvSpPr/>
            <p:nvPr/>
          </p:nvSpPr>
          <p:spPr>
            <a:xfrm>
              <a:off x="2781947" y="1827320"/>
              <a:ext cx="797560" cy="322580"/>
            </a:xfrm>
            <a:custGeom>
              <a:avLst/>
              <a:gdLst/>
              <a:ahLst/>
              <a:cxnLst/>
              <a:rect l="l" t="t" r="r" b="b"/>
              <a:pathLst>
                <a:path w="797560" h="322580">
                  <a:moveTo>
                    <a:pt x="404761" y="161099"/>
                  </a:moveTo>
                  <a:lnTo>
                    <a:pt x="401904" y="126822"/>
                  </a:lnTo>
                  <a:lnTo>
                    <a:pt x="394779" y="100139"/>
                  </a:lnTo>
                  <a:lnTo>
                    <a:pt x="393128" y="93941"/>
                  </a:lnTo>
                  <a:lnTo>
                    <a:pt x="357746" y="38049"/>
                  </a:lnTo>
                  <a:lnTo>
                    <a:pt x="298526" y="4699"/>
                  </a:lnTo>
                  <a:lnTo>
                    <a:pt x="262801" y="355"/>
                  </a:lnTo>
                  <a:lnTo>
                    <a:pt x="262801" y="178955"/>
                  </a:lnTo>
                  <a:lnTo>
                    <a:pt x="249758" y="209130"/>
                  </a:lnTo>
                  <a:lnTo>
                    <a:pt x="223456" y="221729"/>
                  </a:lnTo>
                  <a:lnTo>
                    <a:pt x="210477" y="221729"/>
                  </a:lnTo>
                  <a:lnTo>
                    <a:pt x="210477" y="100139"/>
                  </a:lnTo>
                  <a:lnTo>
                    <a:pt x="221386" y="100139"/>
                  </a:lnTo>
                  <a:lnTo>
                    <a:pt x="248704" y="112737"/>
                  </a:lnTo>
                  <a:lnTo>
                    <a:pt x="262483" y="142913"/>
                  </a:lnTo>
                  <a:lnTo>
                    <a:pt x="262801" y="178955"/>
                  </a:lnTo>
                  <a:lnTo>
                    <a:pt x="262801" y="355"/>
                  </a:lnTo>
                  <a:lnTo>
                    <a:pt x="259943" y="0"/>
                  </a:lnTo>
                  <a:lnTo>
                    <a:pt x="0" y="0"/>
                  </a:lnTo>
                  <a:lnTo>
                    <a:pt x="0" y="58813"/>
                  </a:lnTo>
                  <a:lnTo>
                    <a:pt x="45491" y="58813"/>
                  </a:lnTo>
                  <a:lnTo>
                    <a:pt x="45491" y="263055"/>
                  </a:lnTo>
                  <a:lnTo>
                    <a:pt x="0" y="263055"/>
                  </a:lnTo>
                  <a:lnTo>
                    <a:pt x="0" y="322199"/>
                  </a:lnTo>
                  <a:lnTo>
                    <a:pt x="259943" y="322199"/>
                  </a:lnTo>
                  <a:lnTo>
                    <a:pt x="298208" y="317512"/>
                  </a:lnTo>
                  <a:lnTo>
                    <a:pt x="357200" y="284162"/>
                  </a:lnTo>
                  <a:lnTo>
                    <a:pt x="392760" y="228269"/>
                  </a:lnTo>
                  <a:lnTo>
                    <a:pt x="394538" y="221729"/>
                  </a:lnTo>
                  <a:lnTo>
                    <a:pt x="401713" y="195389"/>
                  </a:lnTo>
                  <a:lnTo>
                    <a:pt x="404761" y="161099"/>
                  </a:lnTo>
                  <a:close/>
                </a:path>
                <a:path w="797560" h="322580">
                  <a:moveTo>
                    <a:pt x="797128" y="161188"/>
                  </a:moveTo>
                  <a:lnTo>
                    <a:pt x="639038" y="249059"/>
                  </a:lnTo>
                  <a:lnTo>
                    <a:pt x="639038" y="58813"/>
                  </a:lnTo>
                  <a:lnTo>
                    <a:pt x="684707" y="58813"/>
                  </a:lnTo>
                  <a:lnTo>
                    <a:pt x="684707" y="0"/>
                  </a:lnTo>
                  <a:lnTo>
                    <a:pt x="411797" y="0"/>
                  </a:lnTo>
                  <a:lnTo>
                    <a:pt x="411797" y="58813"/>
                  </a:lnTo>
                  <a:lnTo>
                    <a:pt x="457454" y="58813"/>
                  </a:lnTo>
                  <a:lnTo>
                    <a:pt x="457454" y="263055"/>
                  </a:lnTo>
                  <a:lnTo>
                    <a:pt x="411797" y="263055"/>
                  </a:lnTo>
                  <a:lnTo>
                    <a:pt x="411797" y="322199"/>
                  </a:lnTo>
                  <a:lnTo>
                    <a:pt x="797128" y="322199"/>
                  </a:lnTo>
                  <a:lnTo>
                    <a:pt x="797128" y="161188"/>
                  </a:lnTo>
                  <a:close/>
                </a:path>
              </a:pathLst>
            </a:custGeom>
            <a:solidFill>
              <a:srgbClr val="0050AA"/>
            </a:solidFill>
          </p:spPr>
          <p:txBody>
            <a:bodyPr wrap="square" lIns="0" tIns="0" rIns="0" bIns="0" rtlCol="0"/>
            <a:lstStyle/>
            <a:p>
              <a:endParaRPr/>
            </a:p>
          </p:txBody>
        </p:sp>
        <p:sp>
          <p:nvSpPr>
            <p:cNvPr id="12" name="object 12"/>
            <p:cNvSpPr/>
            <p:nvPr/>
          </p:nvSpPr>
          <p:spPr>
            <a:xfrm>
              <a:off x="2429486" y="1644160"/>
              <a:ext cx="398145" cy="605790"/>
            </a:xfrm>
            <a:custGeom>
              <a:avLst/>
              <a:gdLst/>
              <a:ahLst/>
              <a:cxnLst/>
              <a:rect l="l" t="t" r="r" b="b"/>
              <a:pathLst>
                <a:path w="398144" h="605789">
                  <a:moveTo>
                    <a:pt x="350119" y="406605"/>
                  </a:moveTo>
                  <a:lnTo>
                    <a:pt x="44448" y="406605"/>
                  </a:lnTo>
                  <a:lnTo>
                    <a:pt x="167586" y="530088"/>
                  </a:lnTo>
                  <a:lnTo>
                    <a:pt x="122100" y="575574"/>
                  </a:lnTo>
                  <a:lnTo>
                    <a:pt x="151681" y="605321"/>
                  </a:lnTo>
                  <a:lnTo>
                    <a:pt x="350119" y="406605"/>
                  </a:lnTo>
                  <a:close/>
                </a:path>
                <a:path w="398144" h="605789">
                  <a:moveTo>
                    <a:pt x="176581" y="215155"/>
                  </a:moveTo>
                  <a:lnTo>
                    <a:pt x="0" y="391904"/>
                  </a:lnTo>
                  <a:lnTo>
                    <a:pt x="0" y="451221"/>
                  </a:lnTo>
                  <a:lnTo>
                    <a:pt x="44448" y="406605"/>
                  </a:lnTo>
                  <a:lnTo>
                    <a:pt x="350119" y="406605"/>
                  </a:lnTo>
                  <a:lnTo>
                    <a:pt x="388629" y="368041"/>
                  </a:lnTo>
                  <a:lnTo>
                    <a:pt x="329466" y="368041"/>
                  </a:lnTo>
                  <a:lnTo>
                    <a:pt x="176581" y="215155"/>
                  </a:lnTo>
                  <a:close/>
                </a:path>
                <a:path w="398144" h="605789">
                  <a:moveTo>
                    <a:pt x="397956" y="299551"/>
                  </a:moveTo>
                  <a:lnTo>
                    <a:pt x="329466" y="368041"/>
                  </a:lnTo>
                  <a:lnTo>
                    <a:pt x="388629" y="368041"/>
                  </a:lnTo>
                  <a:lnTo>
                    <a:pt x="397956" y="358701"/>
                  </a:lnTo>
                  <a:lnTo>
                    <a:pt x="397956" y="299551"/>
                  </a:lnTo>
                  <a:close/>
                </a:path>
                <a:path w="398144" h="605789">
                  <a:moveTo>
                    <a:pt x="153922" y="0"/>
                  </a:moveTo>
                  <a:lnTo>
                    <a:pt x="116145" y="7594"/>
                  </a:lnTo>
                  <a:lnTo>
                    <a:pt x="85306" y="28323"/>
                  </a:lnTo>
                  <a:lnTo>
                    <a:pt x="64519" y="59104"/>
                  </a:lnTo>
                  <a:lnTo>
                    <a:pt x="56898" y="96855"/>
                  </a:lnTo>
                  <a:lnTo>
                    <a:pt x="64519" y="134632"/>
                  </a:lnTo>
                  <a:lnTo>
                    <a:pt x="85306" y="165471"/>
                  </a:lnTo>
                  <a:lnTo>
                    <a:pt x="116145" y="186258"/>
                  </a:lnTo>
                  <a:lnTo>
                    <a:pt x="153922" y="193878"/>
                  </a:lnTo>
                  <a:lnTo>
                    <a:pt x="191703" y="186258"/>
                  </a:lnTo>
                  <a:lnTo>
                    <a:pt x="222541" y="165471"/>
                  </a:lnTo>
                  <a:lnTo>
                    <a:pt x="243325" y="134632"/>
                  </a:lnTo>
                  <a:lnTo>
                    <a:pt x="250945" y="96855"/>
                  </a:lnTo>
                  <a:lnTo>
                    <a:pt x="243325" y="59029"/>
                  </a:lnTo>
                  <a:lnTo>
                    <a:pt x="222541" y="28256"/>
                  </a:lnTo>
                  <a:lnTo>
                    <a:pt x="191703" y="7569"/>
                  </a:lnTo>
                  <a:lnTo>
                    <a:pt x="153922" y="0"/>
                  </a:lnTo>
                  <a:close/>
                </a:path>
              </a:pathLst>
            </a:custGeom>
            <a:solidFill>
              <a:srgbClr val="E60A14"/>
            </a:solidFill>
          </p:spPr>
          <p:txBody>
            <a:bodyPr wrap="square" lIns="0" tIns="0" rIns="0" bIns="0" rtlCol="0"/>
            <a:lstStyle/>
            <a:p>
              <a:endParaRPr/>
            </a:p>
          </p:txBody>
        </p:sp>
        <p:sp>
          <p:nvSpPr>
            <p:cNvPr id="13" name="object 13"/>
            <p:cNvSpPr/>
            <p:nvPr/>
          </p:nvSpPr>
          <p:spPr>
            <a:xfrm>
              <a:off x="2044504" y="1827318"/>
              <a:ext cx="385445" cy="322580"/>
            </a:xfrm>
            <a:custGeom>
              <a:avLst/>
              <a:gdLst/>
              <a:ahLst/>
              <a:cxnLst/>
              <a:rect l="l" t="t" r="r" b="b"/>
              <a:pathLst>
                <a:path w="385444" h="322580">
                  <a:moveTo>
                    <a:pt x="272567" y="0"/>
                  </a:moveTo>
                  <a:lnTo>
                    <a:pt x="0" y="0"/>
                  </a:lnTo>
                  <a:lnTo>
                    <a:pt x="0" y="58804"/>
                  </a:lnTo>
                  <a:lnTo>
                    <a:pt x="45663" y="58804"/>
                  </a:lnTo>
                  <a:lnTo>
                    <a:pt x="45663" y="263049"/>
                  </a:lnTo>
                  <a:lnTo>
                    <a:pt x="0" y="263049"/>
                  </a:lnTo>
                  <a:lnTo>
                    <a:pt x="0" y="322199"/>
                  </a:lnTo>
                  <a:lnTo>
                    <a:pt x="384983" y="322199"/>
                  </a:lnTo>
                  <a:lnTo>
                    <a:pt x="384983" y="161188"/>
                  </a:lnTo>
                  <a:lnTo>
                    <a:pt x="227082" y="249050"/>
                  </a:lnTo>
                  <a:lnTo>
                    <a:pt x="227082" y="58804"/>
                  </a:lnTo>
                  <a:lnTo>
                    <a:pt x="272567" y="58804"/>
                  </a:lnTo>
                  <a:lnTo>
                    <a:pt x="272567" y="0"/>
                  </a:lnTo>
                  <a:close/>
                </a:path>
              </a:pathLst>
            </a:custGeom>
            <a:solidFill>
              <a:srgbClr val="0050AA"/>
            </a:solidFill>
          </p:spPr>
          <p:txBody>
            <a:bodyPr wrap="square" lIns="0" tIns="0" rIns="0" bIns="0" rtlCol="0"/>
            <a:lstStyle/>
            <a:p>
              <a:endParaRPr/>
            </a:p>
          </p:txBody>
        </p:sp>
      </p:grpSp>
      <p:sp>
        <p:nvSpPr>
          <p:cNvPr id="14" name="object 14"/>
          <p:cNvSpPr txBox="1"/>
          <p:nvPr/>
        </p:nvSpPr>
        <p:spPr>
          <a:xfrm>
            <a:off x="1851117" y="7269327"/>
            <a:ext cx="4617085" cy="1030605"/>
          </a:xfrm>
          <a:prstGeom prst="rect">
            <a:avLst/>
          </a:prstGeom>
        </p:spPr>
        <p:txBody>
          <a:bodyPr vert="horz" wrap="square" lIns="0" tIns="12065" rIns="0" bIns="0" rtlCol="0">
            <a:spAutoFit/>
          </a:bodyPr>
          <a:lstStyle/>
          <a:p>
            <a:pPr marL="12700" marR="5080">
              <a:lnSpc>
                <a:spcPct val="100000"/>
              </a:lnSpc>
              <a:spcBef>
                <a:spcPts val="95"/>
              </a:spcBef>
            </a:pPr>
            <a:r>
              <a:rPr lang="cs-CZ" sz="3300" b="0" spc="-10" dirty="0">
                <a:solidFill>
                  <a:srgbClr val="FFFFFF"/>
                </a:solidFill>
                <a:latin typeface="Lidl Font Pro Book" panose="02000000000000000000"/>
                <a:cs typeface="Lidl Font Pro Book" panose="02000000000000000000"/>
              </a:rPr>
              <a:t>Redukce</a:t>
            </a:r>
            <a:r>
              <a:rPr lang="cs-CZ" sz="3300" b="0" spc="-135" dirty="0">
                <a:solidFill>
                  <a:srgbClr val="FFFFFF"/>
                </a:solidFill>
                <a:latin typeface="Lidl Font Pro Book" panose="02000000000000000000"/>
                <a:cs typeface="Lidl Font Pro Book" panose="02000000000000000000"/>
              </a:rPr>
              <a:t> </a:t>
            </a:r>
            <a:r>
              <a:rPr lang="cs-CZ" sz="3300" b="0" dirty="0">
                <a:solidFill>
                  <a:srgbClr val="FFFFFF"/>
                </a:solidFill>
                <a:latin typeface="Lidl Font Pro Book" panose="02000000000000000000"/>
                <a:cs typeface="Lidl Font Pro Book" panose="02000000000000000000"/>
              </a:rPr>
              <a:t>plastů</a:t>
            </a:r>
            <a:r>
              <a:rPr lang="cs-CZ" sz="3300" b="0" spc="-130" dirty="0">
                <a:solidFill>
                  <a:srgbClr val="FFFFFF"/>
                </a:solidFill>
                <a:latin typeface="Lidl Font Pro Book" panose="02000000000000000000"/>
                <a:cs typeface="Lidl Font Pro Book" panose="02000000000000000000"/>
              </a:rPr>
              <a:t> </a:t>
            </a:r>
            <a:r>
              <a:rPr lang="cs-CZ" sz="3300" b="0" dirty="0">
                <a:solidFill>
                  <a:srgbClr val="FFFFFF"/>
                </a:solidFill>
                <a:latin typeface="Lidl Font Pro Book" panose="02000000000000000000"/>
                <a:cs typeface="Lidl Font Pro Book" panose="02000000000000000000"/>
              </a:rPr>
              <a:t>jako</a:t>
            </a:r>
            <a:r>
              <a:rPr lang="cs-CZ" sz="3300" b="0" spc="-130" dirty="0">
                <a:solidFill>
                  <a:srgbClr val="FFFFFF"/>
                </a:solidFill>
                <a:latin typeface="Lidl Font Pro Book" panose="02000000000000000000"/>
                <a:cs typeface="Lidl Font Pro Book" panose="02000000000000000000"/>
              </a:rPr>
              <a:t> </a:t>
            </a:r>
            <a:r>
              <a:rPr lang="cs-CZ" sz="3300" b="0" spc="-20" dirty="0">
                <a:solidFill>
                  <a:srgbClr val="FFFFFF"/>
                </a:solidFill>
                <a:latin typeface="Lidl Font Pro Book" panose="02000000000000000000"/>
                <a:cs typeface="Lidl Font Pro Book" panose="02000000000000000000"/>
              </a:rPr>
              <a:t>krok </a:t>
            </a:r>
            <a:r>
              <a:rPr lang="cs-CZ" sz="3300" b="0" dirty="0">
                <a:solidFill>
                  <a:srgbClr val="FFFFFF"/>
                </a:solidFill>
                <a:latin typeface="Lidl Font Pro Book" panose="02000000000000000000"/>
                <a:cs typeface="Lidl Font Pro Book" panose="02000000000000000000"/>
              </a:rPr>
              <a:t>k</a:t>
            </a:r>
            <a:r>
              <a:rPr lang="cs-CZ" sz="3300" b="0" spc="-105" dirty="0">
                <a:solidFill>
                  <a:srgbClr val="FFFFFF"/>
                </a:solidFill>
                <a:latin typeface="Lidl Font Pro Book" panose="02000000000000000000"/>
                <a:cs typeface="Lidl Font Pro Book" panose="02000000000000000000"/>
              </a:rPr>
              <a:t> </a:t>
            </a:r>
            <a:r>
              <a:rPr lang="cs-CZ" sz="3300" b="0" spc="-10" dirty="0">
                <a:solidFill>
                  <a:srgbClr val="FFFFFF"/>
                </a:solidFill>
                <a:latin typeface="Lidl Font Pro Book" panose="02000000000000000000"/>
                <a:cs typeface="Lidl Font Pro Book" panose="02000000000000000000"/>
              </a:rPr>
              <a:t>udržitelnějším</a:t>
            </a:r>
            <a:r>
              <a:rPr lang="cs-CZ" sz="3300" b="0" spc="-60" dirty="0">
                <a:solidFill>
                  <a:srgbClr val="FFFFFF"/>
                </a:solidFill>
                <a:latin typeface="Lidl Font Pro Book" panose="02000000000000000000"/>
                <a:cs typeface="Lidl Font Pro Book" panose="02000000000000000000"/>
              </a:rPr>
              <a:t> </a:t>
            </a:r>
            <a:r>
              <a:rPr lang="cs-CZ" sz="3300" b="0" spc="-10" dirty="0">
                <a:solidFill>
                  <a:srgbClr val="FFFFFF"/>
                </a:solidFill>
                <a:latin typeface="Lidl Font Pro Book" panose="02000000000000000000"/>
                <a:cs typeface="Lidl Font Pro Book" panose="02000000000000000000"/>
              </a:rPr>
              <a:t>obalům</a:t>
            </a:r>
            <a:r>
              <a:rPr sz="3300" b="0" spc="-10" dirty="0">
                <a:solidFill>
                  <a:srgbClr val="FFFFFF"/>
                </a:solidFill>
                <a:latin typeface="Lidl Font Pro Book" panose="02000000000000000000"/>
                <a:cs typeface="Lidl Font Pro Book" panose="02000000000000000000"/>
              </a:rPr>
              <a:t>.</a:t>
            </a:r>
            <a:endParaRPr sz="3300" dirty="0">
              <a:latin typeface="Lidl Font Pro Book" panose="02000000000000000000"/>
              <a:cs typeface="Lidl Font Pro Book" panose="0200000000000000000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Obdélník 59"/>
          <p:cNvSpPr/>
          <p:nvPr/>
        </p:nvSpPr>
        <p:spPr>
          <a:xfrm>
            <a:off x="12185650" y="-24039"/>
            <a:ext cx="7915729" cy="11309350"/>
          </a:xfrm>
          <a:prstGeom prst="rect">
            <a:avLst/>
          </a:prstGeom>
          <a:gradFill flip="none" rotWithShape="1">
            <a:gsLst>
              <a:gs pos="0">
                <a:srgbClr val="00458E"/>
              </a:gs>
              <a:gs pos="100000">
                <a:srgbClr val="006FB9"/>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object 20"/>
          <p:cNvSpPr txBox="1">
            <a:spLocks noGrp="1"/>
          </p:cNvSpPr>
          <p:nvPr>
            <p:ph type="title"/>
          </p:nvPr>
        </p:nvSpPr>
        <p:spPr>
          <a:xfrm>
            <a:off x="1243806" y="1215873"/>
            <a:ext cx="4267835" cy="826769"/>
          </a:xfrm>
          <a:prstGeom prst="rect">
            <a:avLst/>
          </a:prstGeom>
        </p:spPr>
        <p:txBody>
          <a:bodyPr vert="horz" wrap="square" lIns="0" tIns="13335" rIns="0" bIns="0" rtlCol="0">
            <a:spAutoFit/>
          </a:bodyPr>
          <a:lstStyle/>
          <a:p>
            <a:pPr marL="12700">
              <a:lnSpc>
                <a:spcPct val="100000"/>
              </a:lnSpc>
              <a:spcBef>
                <a:spcPts val="105"/>
              </a:spcBef>
            </a:pPr>
            <a:r>
              <a:rPr sz="5250" spc="-10" dirty="0">
                <a:solidFill>
                  <a:srgbClr val="8CC440"/>
                </a:solidFill>
              </a:rPr>
              <a:t>„Styleguides“</a:t>
            </a:r>
            <a:endParaRPr sz="5250"/>
          </a:p>
        </p:txBody>
      </p:sp>
      <p:sp>
        <p:nvSpPr>
          <p:cNvPr id="21" name="object 21"/>
          <p:cNvSpPr txBox="1"/>
          <p:nvPr/>
        </p:nvSpPr>
        <p:spPr>
          <a:xfrm>
            <a:off x="1243806" y="2017139"/>
            <a:ext cx="4165600" cy="826769"/>
          </a:xfrm>
          <a:prstGeom prst="rect">
            <a:avLst/>
          </a:prstGeom>
        </p:spPr>
        <p:txBody>
          <a:bodyPr vert="horz" wrap="square" lIns="0" tIns="13335" rIns="0" bIns="0" rtlCol="0">
            <a:spAutoFit/>
          </a:bodyPr>
          <a:lstStyle/>
          <a:p>
            <a:pPr marL="12700">
              <a:lnSpc>
                <a:spcPct val="100000"/>
              </a:lnSpc>
              <a:spcBef>
                <a:spcPts val="105"/>
              </a:spcBef>
            </a:pPr>
            <a:r>
              <a:rPr sz="5250" b="1" dirty="0">
                <a:solidFill>
                  <a:srgbClr val="0050AA"/>
                </a:solidFill>
                <a:latin typeface="Lidl Font Pro" panose="02000000000000000000"/>
                <a:cs typeface="Lidl Font Pro" panose="02000000000000000000"/>
              </a:rPr>
              <a:t>ve</a:t>
            </a:r>
            <a:r>
              <a:rPr sz="5250" b="1" spc="-55" dirty="0">
                <a:solidFill>
                  <a:srgbClr val="0050AA"/>
                </a:solidFill>
                <a:latin typeface="Lidl Font Pro" panose="02000000000000000000"/>
                <a:cs typeface="Lidl Font Pro" panose="02000000000000000000"/>
              </a:rPr>
              <a:t> </a:t>
            </a:r>
            <a:r>
              <a:rPr sz="5250" b="1" spc="-10" dirty="0">
                <a:solidFill>
                  <a:srgbClr val="0050AA"/>
                </a:solidFill>
                <a:latin typeface="Lidl Font Pro" panose="02000000000000000000"/>
                <a:cs typeface="Lidl Font Pro" panose="02000000000000000000"/>
              </a:rPr>
              <a:t>spolupráci</a:t>
            </a:r>
            <a:endParaRPr sz="5250">
              <a:latin typeface="Lidl Font Pro" panose="02000000000000000000"/>
              <a:cs typeface="Lidl Font Pro" panose="02000000000000000000"/>
            </a:endParaRPr>
          </a:p>
        </p:txBody>
      </p:sp>
      <p:sp>
        <p:nvSpPr>
          <p:cNvPr id="22" name="object 22"/>
          <p:cNvSpPr txBox="1"/>
          <p:nvPr/>
        </p:nvSpPr>
        <p:spPr>
          <a:xfrm>
            <a:off x="1243806" y="2818406"/>
            <a:ext cx="3939540" cy="826769"/>
          </a:xfrm>
          <a:prstGeom prst="rect">
            <a:avLst/>
          </a:prstGeom>
        </p:spPr>
        <p:txBody>
          <a:bodyPr vert="horz" wrap="square" lIns="0" tIns="13335" rIns="0" bIns="0" rtlCol="0">
            <a:spAutoFit/>
          </a:bodyPr>
          <a:lstStyle/>
          <a:p>
            <a:pPr marL="12700">
              <a:lnSpc>
                <a:spcPct val="100000"/>
              </a:lnSpc>
              <a:spcBef>
                <a:spcPts val="105"/>
              </a:spcBef>
            </a:pPr>
            <a:r>
              <a:rPr sz="5250" b="1" dirty="0">
                <a:solidFill>
                  <a:srgbClr val="0050AA"/>
                </a:solidFill>
                <a:latin typeface="Lidl Font Pro" panose="02000000000000000000"/>
                <a:cs typeface="Lidl Font Pro" panose="02000000000000000000"/>
              </a:rPr>
              <a:t>s</a:t>
            </a:r>
            <a:r>
              <a:rPr sz="5250" b="1" spc="-10" dirty="0">
                <a:solidFill>
                  <a:srgbClr val="0050AA"/>
                </a:solidFill>
                <a:latin typeface="Lidl Font Pro" panose="02000000000000000000"/>
                <a:cs typeface="Lidl Font Pro" panose="02000000000000000000"/>
              </a:rPr>
              <a:t> dodavateli.</a:t>
            </a:r>
            <a:endParaRPr sz="5250">
              <a:latin typeface="Lidl Font Pro" panose="02000000000000000000"/>
              <a:cs typeface="Lidl Font Pro" panose="02000000000000000000"/>
            </a:endParaRPr>
          </a:p>
        </p:txBody>
      </p:sp>
      <p:pic>
        <p:nvPicPr>
          <p:cNvPr id="66" name="Obrázek 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52650" y="3065594"/>
            <a:ext cx="4848349" cy="6856281"/>
          </a:xfrm>
          <a:prstGeom prst="rect">
            <a:avLst/>
          </a:prstGeom>
          <a:ln>
            <a:noFill/>
          </a:ln>
          <a:effectLst>
            <a:outerShdw blurRad="292100" dist="139700" dir="2700000" algn="tl" rotWithShape="0">
              <a:srgbClr val="333333">
                <a:alpha val="65000"/>
              </a:srgbClr>
            </a:outerShdw>
          </a:effectLst>
        </p:spPr>
      </p:pic>
      <p:pic>
        <p:nvPicPr>
          <p:cNvPr id="62" name="Obrázek 6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7024" y="1387475"/>
            <a:ext cx="6519970" cy="9220200"/>
          </a:xfrm>
          <a:prstGeom prst="rect">
            <a:avLst/>
          </a:prstGeom>
          <a:ln>
            <a:noFill/>
          </a:ln>
          <a:effectLst>
            <a:outerShdw blurRad="292100" dist="139700" dir="2700000" algn="tl" rotWithShape="0">
              <a:srgbClr val="333333">
                <a:alpha val="65000"/>
              </a:srgbClr>
            </a:outerShdw>
          </a:effectLst>
        </p:spPr>
      </p:pic>
      <p:pic>
        <p:nvPicPr>
          <p:cNvPr id="64" name="Obrázek 6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8337" y="4476728"/>
            <a:ext cx="4060227" cy="5741760"/>
          </a:xfrm>
          <a:prstGeom prst="rect">
            <a:avLst/>
          </a:prstGeom>
          <a:ln>
            <a:noFill/>
          </a:ln>
          <a:effectLst>
            <a:outerShdw blurRad="292100" dist="139700" dir="2700000" algn="tl" rotWithShape="0">
              <a:srgbClr val="333333">
                <a:alpha val="65000"/>
              </a:srgbClr>
            </a:outerShdw>
          </a:effectLst>
        </p:spPr>
      </p:pic>
      <p:pic>
        <p:nvPicPr>
          <p:cNvPr id="68" name="Obrázek 6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9452" y="4451328"/>
            <a:ext cx="4060227" cy="574176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bdélník 38"/>
          <p:cNvSpPr/>
          <p:nvPr/>
        </p:nvSpPr>
        <p:spPr>
          <a:xfrm>
            <a:off x="9675586" y="0"/>
            <a:ext cx="10433050" cy="11309350"/>
          </a:xfrm>
          <a:prstGeom prst="rect">
            <a:avLst/>
          </a:prstGeom>
          <a:gradFill flip="none" rotWithShape="1">
            <a:gsLst>
              <a:gs pos="0">
                <a:schemeClr val="accent1">
                  <a:tint val="66000"/>
                  <a:satMod val="160000"/>
                  <a:alpha val="56000"/>
                </a:schemeClr>
              </a:gs>
              <a:gs pos="100000">
                <a:schemeClr val="accent1">
                  <a:tint val="23500"/>
                  <a:satMod val="160000"/>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ject 5"/>
          <p:cNvSpPr txBox="1"/>
          <p:nvPr/>
        </p:nvSpPr>
        <p:spPr>
          <a:xfrm>
            <a:off x="2731318" y="9093307"/>
            <a:ext cx="3712845" cy="528320"/>
          </a:xfrm>
          <a:prstGeom prst="rect">
            <a:avLst/>
          </a:prstGeom>
        </p:spPr>
        <p:txBody>
          <a:bodyPr vert="horz" wrap="square" lIns="0" tIns="12065" rIns="0" bIns="0" rtlCol="0">
            <a:spAutoFit/>
          </a:bodyPr>
          <a:lstStyle/>
          <a:p>
            <a:pPr marL="12700">
              <a:lnSpc>
                <a:spcPct val="100000"/>
              </a:lnSpc>
              <a:spcBef>
                <a:spcPts val="95"/>
              </a:spcBef>
            </a:pPr>
            <a:r>
              <a:rPr sz="3300" b="0" spc="-55" dirty="0">
                <a:solidFill>
                  <a:srgbClr val="0050AA"/>
                </a:solidFill>
                <a:latin typeface="Lidl Font Pro Book" panose="02000000000000000000"/>
                <a:cs typeface="Lidl Font Pro Book" panose="02000000000000000000"/>
              </a:rPr>
              <a:t>Jednodruhové</a:t>
            </a:r>
            <a:r>
              <a:rPr sz="3300" b="0" spc="-110" dirty="0">
                <a:solidFill>
                  <a:srgbClr val="0050AA"/>
                </a:solidFill>
                <a:latin typeface="Lidl Font Pro Book" panose="02000000000000000000"/>
                <a:cs typeface="Lidl Font Pro Book" panose="02000000000000000000"/>
              </a:rPr>
              <a:t> </a:t>
            </a:r>
            <a:r>
              <a:rPr sz="3300" b="0" spc="-10" dirty="0">
                <a:solidFill>
                  <a:srgbClr val="0050AA"/>
                </a:solidFill>
                <a:latin typeface="Lidl Font Pro Book" panose="02000000000000000000"/>
                <a:cs typeface="Lidl Font Pro Book" panose="02000000000000000000"/>
              </a:rPr>
              <a:t>obaly</a:t>
            </a:r>
            <a:endParaRPr sz="3300" dirty="0">
              <a:latin typeface="Lidl Font Pro Book" panose="02000000000000000000"/>
              <a:cs typeface="Lidl Font Pro Book" panose="02000000000000000000"/>
            </a:endParaRPr>
          </a:p>
        </p:txBody>
      </p:sp>
      <p:sp>
        <p:nvSpPr>
          <p:cNvPr id="6" name="object 6"/>
          <p:cNvSpPr txBox="1"/>
          <p:nvPr/>
        </p:nvSpPr>
        <p:spPr>
          <a:xfrm>
            <a:off x="2735854" y="9621627"/>
            <a:ext cx="5643880" cy="528320"/>
          </a:xfrm>
          <a:prstGeom prst="rect">
            <a:avLst/>
          </a:prstGeom>
        </p:spPr>
        <p:txBody>
          <a:bodyPr vert="horz" wrap="square" lIns="0" tIns="12065" rIns="0" bIns="0" rtlCol="0">
            <a:spAutoFit/>
          </a:bodyPr>
          <a:lstStyle/>
          <a:p>
            <a:pPr marL="12700">
              <a:lnSpc>
                <a:spcPct val="100000"/>
              </a:lnSpc>
              <a:spcBef>
                <a:spcPts val="95"/>
              </a:spcBef>
            </a:pPr>
            <a:r>
              <a:rPr sz="3300" b="0" spc="-35" dirty="0">
                <a:solidFill>
                  <a:srgbClr val="0050AA"/>
                </a:solidFill>
                <a:latin typeface="Lidl Font Pro Book" panose="02000000000000000000"/>
                <a:cs typeface="Lidl Font Pro Book" panose="02000000000000000000"/>
              </a:rPr>
              <a:t>usnadňují</a:t>
            </a:r>
            <a:r>
              <a:rPr sz="3300" b="0" spc="-165" dirty="0">
                <a:solidFill>
                  <a:srgbClr val="0050AA"/>
                </a:solidFill>
                <a:latin typeface="Lidl Font Pro Book" panose="02000000000000000000"/>
                <a:cs typeface="Lidl Font Pro Book" panose="02000000000000000000"/>
              </a:rPr>
              <a:t> </a:t>
            </a:r>
            <a:r>
              <a:rPr sz="3300" b="0" spc="-10" dirty="0">
                <a:solidFill>
                  <a:srgbClr val="0050AA"/>
                </a:solidFill>
                <a:latin typeface="Lidl Font Pro Book" panose="02000000000000000000"/>
                <a:cs typeface="Lidl Font Pro Book" panose="02000000000000000000"/>
              </a:rPr>
              <a:t>třídění</a:t>
            </a:r>
            <a:r>
              <a:rPr sz="3300" b="0" spc="-160" dirty="0">
                <a:solidFill>
                  <a:srgbClr val="0050AA"/>
                </a:solidFill>
                <a:latin typeface="Lidl Font Pro Book" panose="02000000000000000000"/>
                <a:cs typeface="Lidl Font Pro Book" panose="02000000000000000000"/>
              </a:rPr>
              <a:t> </a:t>
            </a:r>
            <a:r>
              <a:rPr sz="3300" b="0" dirty="0">
                <a:solidFill>
                  <a:srgbClr val="0050AA"/>
                </a:solidFill>
                <a:latin typeface="Lidl Font Pro Book" panose="02000000000000000000"/>
                <a:cs typeface="Lidl Font Pro Book" panose="02000000000000000000"/>
              </a:rPr>
              <a:t>pro</a:t>
            </a:r>
            <a:r>
              <a:rPr sz="3300" b="0" spc="-160" dirty="0">
                <a:solidFill>
                  <a:srgbClr val="0050AA"/>
                </a:solidFill>
                <a:latin typeface="Lidl Font Pro Book" panose="02000000000000000000"/>
                <a:cs typeface="Lidl Font Pro Book" panose="02000000000000000000"/>
              </a:rPr>
              <a:t> </a:t>
            </a:r>
            <a:r>
              <a:rPr sz="3300" b="0" spc="-10" dirty="0">
                <a:solidFill>
                  <a:srgbClr val="0050AA"/>
                </a:solidFill>
                <a:latin typeface="Lidl Font Pro Book" panose="02000000000000000000"/>
                <a:cs typeface="Lidl Font Pro Book" panose="02000000000000000000"/>
              </a:rPr>
              <a:t>recyklaci.</a:t>
            </a:r>
            <a:endParaRPr sz="3300" dirty="0">
              <a:latin typeface="Lidl Font Pro Book" panose="02000000000000000000"/>
              <a:cs typeface="Lidl Font Pro Book" panose="02000000000000000000"/>
            </a:endParaRPr>
          </a:p>
        </p:txBody>
      </p:sp>
      <p:sp>
        <p:nvSpPr>
          <p:cNvPr id="7" name="object 7"/>
          <p:cNvSpPr txBox="1">
            <a:spLocks noGrp="1"/>
          </p:cNvSpPr>
          <p:nvPr>
            <p:ph type="title"/>
          </p:nvPr>
        </p:nvSpPr>
        <p:spPr>
          <a:xfrm>
            <a:off x="2738874" y="3142102"/>
            <a:ext cx="6246376" cy="1030605"/>
          </a:xfrm>
          <a:prstGeom prst="rect">
            <a:avLst/>
          </a:prstGeom>
        </p:spPr>
        <p:txBody>
          <a:bodyPr vert="horz" wrap="square" lIns="0" tIns="12065" rIns="0" bIns="0" rtlCol="0">
            <a:spAutoFit/>
          </a:bodyPr>
          <a:lstStyle/>
          <a:p>
            <a:pPr marL="12700" marR="5080">
              <a:lnSpc>
                <a:spcPct val="100000"/>
              </a:lnSpc>
              <a:spcBef>
                <a:spcPts val="95"/>
              </a:spcBef>
            </a:pPr>
            <a:r>
              <a:rPr sz="3300" b="0" spc="-55" dirty="0">
                <a:latin typeface="Lidl Font Pro Book" panose="02000000000000000000"/>
                <a:cs typeface="Lidl Font Pro Book" panose="02000000000000000000"/>
              </a:rPr>
              <a:t>Redukce</a:t>
            </a:r>
            <a:r>
              <a:rPr sz="3300" b="0" spc="-135" dirty="0">
                <a:latin typeface="Lidl Font Pro Book" panose="02000000000000000000"/>
                <a:cs typeface="Lidl Font Pro Book" panose="02000000000000000000"/>
              </a:rPr>
              <a:t> </a:t>
            </a:r>
            <a:r>
              <a:rPr sz="3300" b="0" spc="-30" dirty="0">
                <a:latin typeface="Lidl Font Pro Book" panose="02000000000000000000"/>
                <a:cs typeface="Lidl Font Pro Book" panose="02000000000000000000"/>
              </a:rPr>
              <a:t>hmotnosti</a:t>
            </a:r>
            <a:r>
              <a:rPr sz="3300" b="0" spc="-135" dirty="0">
                <a:latin typeface="Lidl Font Pro Book" panose="02000000000000000000"/>
                <a:cs typeface="Lidl Font Pro Book" panose="02000000000000000000"/>
              </a:rPr>
              <a:t> </a:t>
            </a:r>
            <a:r>
              <a:rPr sz="3300" b="0" spc="-25" dirty="0" err="1">
                <a:latin typeface="Lidl Font Pro Book" panose="02000000000000000000"/>
                <a:cs typeface="Lidl Font Pro Book" panose="02000000000000000000"/>
              </a:rPr>
              <a:t>daného</a:t>
            </a:r>
            <a:r>
              <a:rPr sz="3300" b="0" spc="-130" dirty="0">
                <a:latin typeface="Lidl Font Pro Book" panose="02000000000000000000"/>
                <a:cs typeface="Lidl Font Pro Book" panose="02000000000000000000"/>
              </a:rPr>
              <a:t> </a:t>
            </a:r>
            <a:r>
              <a:rPr sz="3300" b="0" spc="-20" dirty="0" err="1">
                <a:latin typeface="Lidl Font Pro Book" panose="02000000000000000000"/>
                <a:cs typeface="Lidl Font Pro Book" panose="02000000000000000000"/>
              </a:rPr>
              <a:t>obalu</a:t>
            </a:r>
            <a:r>
              <a:rPr lang="cs-CZ" sz="3300" b="0" spc="-20" dirty="0">
                <a:latin typeface="Lidl Font Pro Book" panose="02000000000000000000"/>
                <a:cs typeface="Lidl Font Pro Book" panose="02000000000000000000"/>
              </a:rPr>
              <a:t>,</a:t>
            </a:r>
            <a:r>
              <a:rPr sz="3300" b="0" spc="-20" dirty="0">
                <a:latin typeface="Lidl Font Pro Book" panose="02000000000000000000"/>
                <a:cs typeface="Lidl Font Pro Book" panose="02000000000000000000"/>
              </a:rPr>
              <a:t> </a:t>
            </a:r>
            <a:r>
              <a:rPr sz="3300" b="0" spc="-10" dirty="0">
                <a:latin typeface="Lidl Font Pro Book" panose="02000000000000000000"/>
                <a:cs typeface="Lidl Font Pro Book" panose="02000000000000000000"/>
              </a:rPr>
              <a:t>tenčí</a:t>
            </a:r>
            <a:r>
              <a:rPr sz="3300" b="0" spc="-180" dirty="0">
                <a:latin typeface="Lidl Font Pro Book" panose="02000000000000000000"/>
                <a:cs typeface="Lidl Font Pro Book" panose="02000000000000000000"/>
              </a:rPr>
              <a:t> </a:t>
            </a:r>
            <a:r>
              <a:rPr sz="3300" b="0" spc="-10" dirty="0">
                <a:latin typeface="Lidl Font Pro Book" panose="02000000000000000000"/>
                <a:cs typeface="Lidl Font Pro Book" panose="02000000000000000000"/>
              </a:rPr>
              <a:t>stěny.</a:t>
            </a:r>
            <a:endParaRPr sz="3300" dirty="0">
              <a:latin typeface="Lidl Font Pro Book" panose="02000000000000000000"/>
              <a:cs typeface="Lidl Font Pro Book" panose="02000000000000000000"/>
            </a:endParaRPr>
          </a:p>
        </p:txBody>
      </p:sp>
      <p:sp>
        <p:nvSpPr>
          <p:cNvPr id="8" name="object 8"/>
          <p:cNvSpPr txBox="1"/>
          <p:nvPr/>
        </p:nvSpPr>
        <p:spPr>
          <a:xfrm>
            <a:off x="11880850" y="3087355"/>
            <a:ext cx="6523355" cy="5111015"/>
          </a:xfrm>
          <a:prstGeom prst="rect">
            <a:avLst/>
          </a:prstGeom>
        </p:spPr>
        <p:txBody>
          <a:bodyPr vert="horz" wrap="square" lIns="0" tIns="12065" rIns="0" bIns="0" rtlCol="0">
            <a:spAutoFit/>
          </a:bodyPr>
          <a:lstStyle/>
          <a:p>
            <a:pPr marL="12700" marR="5080">
              <a:lnSpc>
                <a:spcPct val="100000"/>
              </a:lnSpc>
              <a:spcBef>
                <a:spcPts val="95"/>
              </a:spcBef>
            </a:pPr>
            <a:r>
              <a:rPr sz="3300" b="0" spc="-40" dirty="0">
                <a:solidFill>
                  <a:srgbClr val="0050AA"/>
                </a:solidFill>
                <a:latin typeface="Lidl Font Pro Book" panose="02000000000000000000"/>
                <a:cs typeface="Lidl Font Pro Book" panose="02000000000000000000"/>
              </a:rPr>
              <a:t>Nepoužívání</a:t>
            </a:r>
            <a:r>
              <a:rPr sz="3300" b="0" spc="-95" dirty="0">
                <a:solidFill>
                  <a:srgbClr val="0050AA"/>
                </a:solidFill>
                <a:latin typeface="Lidl Font Pro Book" panose="02000000000000000000"/>
                <a:cs typeface="Lidl Font Pro Book" panose="02000000000000000000"/>
              </a:rPr>
              <a:t> </a:t>
            </a:r>
            <a:r>
              <a:rPr sz="3300" b="0" spc="-25" dirty="0">
                <a:solidFill>
                  <a:srgbClr val="0050AA"/>
                </a:solidFill>
                <a:latin typeface="Lidl Font Pro Book" panose="02000000000000000000"/>
                <a:cs typeface="Lidl Font Pro Book" panose="02000000000000000000"/>
              </a:rPr>
              <a:t>tzv.</a:t>
            </a:r>
            <a:r>
              <a:rPr sz="3300" b="0" spc="-90" dirty="0">
                <a:solidFill>
                  <a:srgbClr val="0050AA"/>
                </a:solidFill>
                <a:latin typeface="Lidl Font Pro Book" panose="02000000000000000000"/>
                <a:cs typeface="Lidl Font Pro Book" panose="02000000000000000000"/>
              </a:rPr>
              <a:t> </a:t>
            </a:r>
            <a:r>
              <a:rPr sz="3300" b="0" spc="-80" dirty="0">
                <a:solidFill>
                  <a:srgbClr val="0050AA"/>
                </a:solidFill>
                <a:latin typeface="Lidl Font Pro Book" panose="02000000000000000000"/>
                <a:cs typeface="Lidl Font Pro Book" panose="02000000000000000000"/>
              </a:rPr>
              <a:t>full-</a:t>
            </a:r>
            <a:r>
              <a:rPr sz="3300" b="0" spc="-85" dirty="0">
                <a:solidFill>
                  <a:srgbClr val="0050AA"/>
                </a:solidFill>
                <a:latin typeface="Lidl Font Pro Book" panose="02000000000000000000"/>
                <a:cs typeface="Lidl Font Pro Book" panose="02000000000000000000"/>
              </a:rPr>
              <a:t>body-</a:t>
            </a:r>
            <a:r>
              <a:rPr sz="3300" b="0" spc="-10" dirty="0">
                <a:solidFill>
                  <a:srgbClr val="0050AA"/>
                </a:solidFill>
                <a:latin typeface="Lidl Font Pro Book" panose="02000000000000000000"/>
                <a:cs typeface="Lidl Font Pro Book" panose="02000000000000000000"/>
              </a:rPr>
              <a:t>sleeves</a:t>
            </a:r>
            <a:endParaRPr sz="3300" dirty="0">
              <a:latin typeface="Lidl Font Pro Book" panose="02000000000000000000"/>
              <a:cs typeface="Lidl Font Pro Book" panose="02000000000000000000"/>
            </a:endParaRPr>
          </a:p>
          <a:p>
            <a:pPr>
              <a:lnSpc>
                <a:spcPct val="100000"/>
              </a:lnSpc>
              <a:spcBef>
                <a:spcPts val="55"/>
              </a:spcBef>
            </a:pPr>
            <a:endParaRPr lang="cs-CZ" sz="3250" dirty="0">
              <a:latin typeface="Lidl Font Pro Book" panose="02000000000000000000"/>
              <a:cs typeface="Lidl Font Pro Book" panose="02000000000000000000"/>
            </a:endParaRPr>
          </a:p>
          <a:p>
            <a:pPr>
              <a:lnSpc>
                <a:spcPct val="100000"/>
              </a:lnSpc>
              <a:spcBef>
                <a:spcPts val="55"/>
              </a:spcBef>
            </a:pPr>
            <a:endParaRPr lang="cs-CZ" sz="3250" dirty="0">
              <a:latin typeface="Lidl Font Pro Book" panose="02000000000000000000"/>
              <a:cs typeface="Lidl Font Pro Book" panose="02000000000000000000"/>
            </a:endParaRPr>
          </a:p>
          <a:p>
            <a:pPr>
              <a:lnSpc>
                <a:spcPct val="100000"/>
              </a:lnSpc>
              <a:spcBef>
                <a:spcPts val="55"/>
              </a:spcBef>
            </a:pPr>
            <a:endParaRPr sz="3250" dirty="0">
              <a:latin typeface="Lidl Font Pro Book" panose="02000000000000000000"/>
              <a:cs typeface="Lidl Font Pro Book" panose="02000000000000000000"/>
            </a:endParaRPr>
          </a:p>
          <a:p>
            <a:pPr marL="12700" marR="638810">
              <a:lnSpc>
                <a:spcPct val="100000"/>
              </a:lnSpc>
            </a:pPr>
            <a:r>
              <a:rPr sz="3300" b="0" dirty="0">
                <a:solidFill>
                  <a:srgbClr val="0050AA"/>
                </a:solidFill>
                <a:latin typeface="Lidl Font Pro Book" panose="02000000000000000000"/>
                <a:cs typeface="Lidl Font Pro Book" panose="02000000000000000000"/>
              </a:rPr>
              <a:t>Zákaz</a:t>
            </a:r>
            <a:r>
              <a:rPr sz="3300" b="0" spc="-135" dirty="0">
                <a:solidFill>
                  <a:srgbClr val="0050AA"/>
                </a:solidFill>
                <a:latin typeface="Lidl Font Pro Book" panose="02000000000000000000"/>
                <a:cs typeface="Lidl Font Pro Book" panose="02000000000000000000"/>
              </a:rPr>
              <a:t> </a:t>
            </a:r>
            <a:r>
              <a:rPr sz="3300" b="0" spc="-30" dirty="0">
                <a:solidFill>
                  <a:srgbClr val="0050AA"/>
                </a:solidFill>
                <a:latin typeface="Lidl Font Pro Book" panose="02000000000000000000"/>
                <a:cs typeface="Lidl Font Pro Book" panose="02000000000000000000"/>
              </a:rPr>
              <a:t>používání</a:t>
            </a:r>
            <a:r>
              <a:rPr sz="3300" b="0" spc="-135" dirty="0">
                <a:solidFill>
                  <a:srgbClr val="0050AA"/>
                </a:solidFill>
                <a:latin typeface="Lidl Font Pro Book" panose="02000000000000000000"/>
                <a:cs typeface="Lidl Font Pro Book" panose="02000000000000000000"/>
              </a:rPr>
              <a:t> </a:t>
            </a:r>
            <a:r>
              <a:rPr sz="3300" b="0" spc="-20" dirty="0" err="1">
                <a:solidFill>
                  <a:srgbClr val="0050AA"/>
                </a:solidFill>
                <a:latin typeface="Lidl Font Pro Book" panose="02000000000000000000"/>
                <a:cs typeface="Lidl Font Pro Book" panose="02000000000000000000"/>
              </a:rPr>
              <a:t>černého</a:t>
            </a:r>
            <a:r>
              <a:rPr sz="3300" b="0" spc="-130" dirty="0">
                <a:solidFill>
                  <a:srgbClr val="0050AA"/>
                </a:solidFill>
                <a:latin typeface="Lidl Font Pro Book" panose="02000000000000000000"/>
                <a:cs typeface="Lidl Font Pro Book" panose="02000000000000000000"/>
              </a:rPr>
              <a:t> </a:t>
            </a:r>
            <a:r>
              <a:rPr sz="3300" b="0" spc="-10" dirty="0" err="1">
                <a:solidFill>
                  <a:srgbClr val="0050AA"/>
                </a:solidFill>
                <a:latin typeface="Lidl Font Pro Book" panose="02000000000000000000"/>
                <a:cs typeface="Lidl Font Pro Book" panose="02000000000000000000"/>
              </a:rPr>
              <a:t>plastu</a:t>
            </a:r>
            <a:endParaRPr lang="cs-CZ" sz="3300" spc="-10" dirty="0">
              <a:solidFill>
                <a:srgbClr val="0050AA"/>
              </a:solidFill>
              <a:latin typeface="Lidl Font Pro Book" panose="02000000000000000000"/>
              <a:cs typeface="Lidl Font Pro Book" panose="02000000000000000000"/>
            </a:endParaRPr>
          </a:p>
          <a:p>
            <a:pPr marL="12700" marR="638810">
              <a:lnSpc>
                <a:spcPct val="100000"/>
              </a:lnSpc>
            </a:pPr>
            <a:endParaRPr lang="cs-CZ" sz="3300" spc="-10" dirty="0">
              <a:solidFill>
                <a:srgbClr val="0050AA"/>
              </a:solidFill>
              <a:latin typeface="Lidl Font Pro Book" panose="02000000000000000000"/>
              <a:cs typeface="Lidl Font Pro Book" panose="02000000000000000000"/>
            </a:endParaRPr>
          </a:p>
          <a:p>
            <a:pPr marL="12700" marR="638810">
              <a:lnSpc>
                <a:spcPct val="100000"/>
              </a:lnSpc>
            </a:pPr>
            <a:endParaRPr sz="3300" dirty="0">
              <a:latin typeface="Lidl Font Pro Book" panose="02000000000000000000"/>
              <a:cs typeface="Lidl Font Pro Book" panose="02000000000000000000"/>
            </a:endParaRPr>
          </a:p>
          <a:p>
            <a:pPr>
              <a:lnSpc>
                <a:spcPct val="100000"/>
              </a:lnSpc>
              <a:spcBef>
                <a:spcPts val="50"/>
              </a:spcBef>
            </a:pPr>
            <a:endParaRPr sz="3250" dirty="0">
              <a:latin typeface="Lidl Font Pro Book" panose="02000000000000000000"/>
              <a:cs typeface="Lidl Font Pro Book" panose="02000000000000000000"/>
            </a:endParaRPr>
          </a:p>
          <a:p>
            <a:pPr marL="12700" marR="440690">
              <a:lnSpc>
                <a:spcPct val="100000"/>
              </a:lnSpc>
            </a:pPr>
            <a:r>
              <a:rPr sz="3300" b="0" spc="-20" dirty="0">
                <a:solidFill>
                  <a:srgbClr val="0050AA"/>
                </a:solidFill>
                <a:latin typeface="Lidl Font Pro Book" panose="02000000000000000000"/>
                <a:cs typeface="Lidl Font Pro Book" panose="02000000000000000000"/>
              </a:rPr>
              <a:t>Vyřazení</a:t>
            </a:r>
            <a:r>
              <a:rPr sz="3300" b="0" spc="-150" dirty="0">
                <a:solidFill>
                  <a:srgbClr val="0050AA"/>
                </a:solidFill>
                <a:latin typeface="Lidl Font Pro Book" panose="02000000000000000000"/>
                <a:cs typeface="Lidl Font Pro Book" panose="02000000000000000000"/>
              </a:rPr>
              <a:t> </a:t>
            </a:r>
            <a:r>
              <a:rPr sz="3300" b="0" spc="-45" dirty="0">
                <a:solidFill>
                  <a:srgbClr val="0050AA"/>
                </a:solidFill>
                <a:latin typeface="Lidl Font Pro Book" panose="02000000000000000000"/>
                <a:cs typeface="Lidl Font Pro Book" panose="02000000000000000000"/>
              </a:rPr>
              <a:t>jednorázových</a:t>
            </a:r>
            <a:r>
              <a:rPr sz="3300" b="0" spc="-150" dirty="0">
                <a:solidFill>
                  <a:srgbClr val="0050AA"/>
                </a:solidFill>
                <a:latin typeface="Lidl Font Pro Book" panose="02000000000000000000"/>
                <a:cs typeface="Lidl Font Pro Book" panose="02000000000000000000"/>
              </a:rPr>
              <a:t> </a:t>
            </a:r>
            <a:r>
              <a:rPr sz="3300" b="0" dirty="0">
                <a:solidFill>
                  <a:srgbClr val="0050AA"/>
                </a:solidFill>
                <a:latin typeface="Lidl Font Pro Book" panose="02000000000000000000"/>
                <a:cs typeface="Lidl Font Pro Book" panose="02000000000000000000"/>
              </a:rPr>
              <a:t>plastů</a:t>
            </a:r>
            <a:r>
              <a:rPr sz="3300" b="0" spc="-145" dirty="0">
                <a:solidFill>
                  <a:srgbClr val="0050AA"/>
                </a:solidFill>
                <a:latin typeface="Lidl Font Pro Book" panose="02000000000000000000"/>
                <a:cs typeface="Lidl Font Pro Book" panose="02000000000000000000"/>
              </a:rPr>
              <a:t> </a:t>
            </a:r>
            <a:r>
              <a:rPr sz="3300" b="0" spc="-25" dirty="0">
                <a:solidFill>
                  <a:srgbClr val="0050AA"/>
                </a:solidFill>
                <a:latin typeface="Lidl Font Pro Book" panose="02000000000000000000"/>
                <a:cs typeface="Lidl Font Pro Book" panose="02000000000000000000"/>
              </a:rPr>
              <a:t>ze </a:t>
            </a:r>
            <a:r>
              <a:rPr sz="3300" b="0" spc="-35" dirty="0" err="1">
                <a:solidFill>
                  <a:srgbClr val="0050AA"/>
                </a:solidFill>
                <a:latin typeface="Lidl Font Pro Book" panose="02000000000000000000"/>
                <a:cs typeface="Lidl Font Pro Book" panose="02000000000000000000"/>
              </a:rPr>
              <a:t>sortimentu</a:t>
            </a:r>
            <a:endParaRPr sz="3300" dirty="0">
              <a:latin typeface="Lidl Font Pro Book" panose="02000000000000000000"/>
              <a:cs typeface="Lidl Font Pro Book" panose="02000000000000000000"/>
            </a:endParaRPr>
          </a:p>
        </p:txBody>
      </p:sp>
      <p:sp>
        <p:nvSpPr>
          <p:cNvPr id="38" name="object 38"/>
          <p:cNvSpPr txBox="1"/>
          <p:nvPr/>
        </p:nvSpPr>
        <p:spPr>
          <a:xfrm>
            <a:off x="2720201" y="5132690"/>
            <a:ext cx="6092190" cy="3654205"/>
          </a:xfrm>
          <a:prstGeom prst="rect">
            <a:avLst/>
          </a:prstGeom>
        </p:spPr>
        <p:txBody>
          <a:bodyPr vert="horz" wrap="square" lIns="0" tIns="12065" rIns="0" bIns="0" rtlCol="0">
            <a:spAutoFit/>
          </a:bodyPr>
          <a:lstStyle/>
          <a:p>
            <a:pPr marL="12700" marR="5080">
              <a:lnSpc>
                <a:spcPct val="100000"/>
              </a:lnSpc>
              <a:spcBef>
                <a:spcPts val="95"/>
              </a:spcBef>
            </a:pPr>
            <a:r>
              <a:rPr sz="3300" b="0" spc="-20" dirty="0">
                <a:solidFill>
                  <a:srgbClr val="0050AA"/>
                </a:solidFill>
                <a:latin typeface="Lidl Font Pro Book" panose="02000000000000000000"/>
                <a:cs typeface="Lidl Font Pro Book" panose="02000000000000000000"/>
              </a:rPr>
              <a:t>Vysoce</a:t>
            </a:r>
            <a:r>
              <a:rPr sz="3300" b="0" spc="-150" dirty="0">
                <a:solidFill>
                  <a:srgbClr val="0050AA"/>
                </a:solidFill>
                <a:latin typeface="Lidl Font Pro Book" panose="02000000000000000000"/>
                <a:cs typeface="Lidl Font Pro Book" panose="02000000000000000000"/>
              </a:rPr>
              <a:t> </a:t>
            </a:r>
            <a:r>
              <a:rPr sz="3300" b="0" spc="-20" dirty="0">
                <a:solidFill>
                  <a:srgbClr val="0050AA"/>
                </a:solidFill>
                <a:latin typeface="Lidl Font Pro Book" panose="02000000000000000000"/>
                <a:cs typeface="Lidl Font Pro Book" panose="02000000000000000000"/>
              </a:rPr>
              <a:t>kvalitní</a:t>
            </a:r>
            <a:r>
              <a:rPr sz="3300" b="0" spc="-145" dirty="0">
                <a:solidFill>
                  <a:srgbClr val="0050AA"/>
                </a:solidFill>
                <a:latin typeface="Lidl Font Pro Book" panose="02000000000000000000"/>
                <a:cs typeface="Lidl Font Pro Book" panose="02000000000000000000"/>
              </a:rPr>
              <a:t> </a:t>
            </a:r>
            <a:r>
              <a:rPr sz="3300" b="0" spc="-40" dirty="0">
                <a:solidFill>
                  <a:srgbClr val="0050AA"/>
                </a:solidFill>
                <a:latin typeface="Lidl Font Pro Book" panose="02000000000000000000"/>
                <a:cs typeface="Lidl Font Pro Book" panose="02000000000000000000"/>
              </a:rPr>
              <a:t>transparentní</a:t>
            </a:r>
            <a:r>
              <a:rPr sz="3300" b="0" spc="-150" dirty="0">
                <a:solidFill>
                  <a:srgbClr val="0050AA"/>
                </a:solidFill>
                <a:latin typeface="Lidl Font Pro Book" panose="02000000000000000000"/>
                <a:cs typeface="Lidl Font Pro Book" panose="02000000000000000000"/>
              </a:rPr>
              <a:t> </a:t>
            </a:r>
            <a:r>
              <a:rPr sz="3300" b="0" spc="-25" dirty="0">
                <a:solidFill>
                  <a:srgbClr val="0050AA"/>
                </a:solidFill>
                <a:latin typeface="Lidl Font Pro Book" panose="02000000000000000000"/>
                <a:cs typeface="Lidl Font Pro Book" panose="02000000000000000000"/>
              </a:rPr>
              <a:t>PET </a:t>
            </a:r>
            <a:r>
              <a:rPr sz="3300" b="0" spc="-30" dirty="0">
                <a:solidFill>
                  <a:srgbClr val="0050AA"/>
                </a:solidFill>
                <a:latin typeface="Lidl Font Pro Book" panose="02000000000000000000"/>
                <a:cs typeface="Lidl Font Pro Book" panose="02000000000000000000"/>
              </a:rPr>
              <a:t>velmi</a:t>
            </a:r>
            <a:r>
              <a:rPr sz="3300" b="0" spc="-165" dirty="0">
                <a:solidFill>
                  <a:srgbClr val="0050AA"/>
                </a:solidFill>
                <a:latin typeface="Lidl Font Pro Book" panose="02000000000000000000"/>
                <a:cs typeface="Lidl Font Pro Book" panose="02000000000000000000"/>
              </a:rPr>
              <a:t> </a:t>
            </a:r>
            <a:r>
              <a:rPr sz="3300" b="0" spc="-30" dirty="0">
                <a:solidFill>
                  <a:srgbClr val="0050AA"/>
                </a:solidFill>
                <a:latin typeface="Lidl Font Pro Book" panose="02000000000000000000"/>
                <a:cs typeface="Lidl Font Pro Book" panose="02000000000000000000"/>
              </a:rPr>
              <a:t>dobré</a:t>
            </a:r>
            <a:r>
              <a:rPr sz="3300" b="0" spc="-160" dirty="0">
                <a:solidFill>
                  <a:srgbClr val="0050AA"/>
                </a:solidFill>
                <a:latin typeface="Lidl Font Pro Book" panose="02000000000000000000"/>
                <a:cs typeface="Lidl Font Pro Book" panose="02000000000000000000"/>
              </a:rPr>
              <a:t> </a:t>
            </a:r>
            <a:r>
              <a:rPr sz="3300" b="0" spc="-30" dirty="0">
                <a:solidFill>
                  <a:srgbClr val="0050AA"/>
                </a:solidFill>
                <a:latin typeface="Lidl Font Pro Book" panose="02000000000000000000"/>
                <a:cs typeface="Lidl Font Pro Book" panose="02000000000000000000"/>
              </a:rPr>
              <a:t>recyklační</a:t>
            </a:r>
            <a:r>
              <a:rPr sz="3300" b="0" spc="-165" dirty="0">
                <a:solidFill>
                  <a:srgbClr val="0050AA"/>
                </a:solidFill>
                <a:latin typeface="Lidl Font Pro Book" panose="02000000000000000000"/>
                <a:cs typeface="Lidl Font Pro Book" panose="02000000000000000000"/>
              </a:rPr>
              <a:t> </a:t>
            </a:r>
            <a:r>
              <a:rPr sz="3300" b="0" spc="-10" dirty="0">
                <a:solidFill>
                  <a:srgbClr val="0050AA"/>
                </a:solidFill>
                <a:latin typeface="Lidl Font Pro Book" panose="02000000000000000000"/>
                <a:cs typeface="Lidl Font Pro Book" panose="02000000000000000000"/>
              </a:rPr>
              <a:t>vlastnosti.</a:t>
            </a:r>
            <a:endParaRPr sz="3300" dirty="0">
              <a:latin typeface="Lidl Font Pro Book" panose="02000000000000000000"/>
              <a:cs typeface="Lidl Font Pro Book" panose="02000000000000000000"/>
            </a:endParaRPr>
          </a:p>
          <a:p>
            <a:pPr>
              <a:lnSpc>
                <a:spcPct val="100000"/>
              </a:lnSpc>
            </a:pPr>
            <a:endParaRPr sz="3900" dirty="0">
              <a:latin typeface="Lidl Font Pro Book" panose="02000000000000000000"/>
              <a:cs typeface="Lidl Font Pro Book" panose="02000000000000000000"/>
            </a:endParaRPr>
          </a:p>
          <a:p>
            <a:pPr marL="12700" marR="76835">
              <a:lnSpc>
                <a:spcPct val="100000"/>
              </a:lnSpc>
              <a:spcBef>
                <a:spcPts val="3230"/>
              </a:spcBef>
            </a:pPr>
            <a:r>
              <a:rPr sz="3300" b="0" spc="-65" dirty="0">
                <a:solidFill>
                  <a:srgbClr val="0050AA"/>
                </a:solidFill>
                <a:latin typeface="Lidl Font Pro Book" panose="02000000000000000000"/>
                <a:cs typeface="Lidl Font Pro Book" panose="02000000000000000000"/>
              </a:rPr>
              <a:t>Teplotně</a:t>
            </a:r>
            <a:r>
              <a:rPr sz="3300" b="0" spc="-145" dirty="0">
                <a:solidFill>
                  <a:srgbClr val="0050AA"/>
                </a:solidFill>
                <a:latin typeface="Lidl Font Pro Book" panose="02000000000000000000"/>
                <a:cs typeface="Lidl Font Pro Book" panose="02000000000000000000"/>
              </a:rPr>
              <a:t> </a:t>
            </a:r>
            <a:r>
              <a:rPr sz="3300" b="0" spc="-35" dirty="0">
                <a:solidFill>
                  <a:srgbClr val="0050AA"/>
                </a:solidFill>
                <a:latin typeface="Lidl Font Pro Book" panose="02000000000000000000"/>
                <a:cs typeface="Lidl Font Pro Book" panose="02000000000000000000"/>
              </a:rPr>
              <a:t>stabilní</a:t>
            </a:r>
            <a:r>
              <a:rPr sz="3300" b="0" spc="-140" dirty="0">
                <a:solidFill>
                  <a:srgbClr val="0050AA"/>
                </a:solidFill>
                <a:latin typeface="Lidl Font Pro Book" panose="02000000000000000000"/>
                <a:cs typeface="Lidl Font Pro Book" panose="02000000000000000000"/>
              </a:rPr>
              <a:t> </a:t>
            </a:r>
            <a:r>
              <a:rPr sz="3300" b="0" spc="-20" dirty="0">
                <a:solidFill>
                  <a:srgbClr val="0050AA"/>
                </a:solidFill>
                <a:latin typeface="Lidl Font Pro Book" panose="02000000000000000000"/>
                <a:cs typeface="Lidl Font Pro Book" panose="02000000000000000000"/>
              </a:rPr>
              <a:t>bezpečné</a:t>
            </a:r>
            <a:r>
              <a:rPr sz="3300" b="0" spc="-140" dirty="0">
                <a:solidFill>
                  <a:srgbClr val="0050AA"/>
                </a:solidFill>
                <a:latin typeface="Lidl Font Pro Book" panose="02000000000000000000"/>
                <a:cs typeface="Lidl Font Pro Book" panose="02000000000000000000"/>
              </a:rPr>
              <a:t> </a:t>
            </a:r>
            <a:r>
              <a:rPr sz="3300" b="0" spc="-20" dirty="0">
                <a:solidFill>
                  <a:srgbClr val="0050AA"/>
                </a:solidFill>
                <a:latin typeface="Lidl Font Pro Book" panose="02000000000000000000"/>
                <a:cs typeface="Lidl Font Pro Book" panose="02000000000000000000"/>
              </a:rPr>
              <a:t>barvy </a:t>
            </a:r>
            <a:r>
              <a:rPr sz="3300" b="0" dirty="0">
                <a:solidFill>
                  <a:srgbClr val="0050AA"/>
                </a:solidFill>
                <a:latin typeface="Lidl Font Pro Book" panose="02000000000000000000"/>
                <a:cs typeface="Lidl Font Pro Book" panose="02000000000000000000"/>
              </a:rPr>
              <a:t>na</a:t>
            </a:r>
            <a:r>
              <a:rPr sz="3300" b="0" spc="-90" dirty="0">
                <a:solidFill>
                  <a:srgbClr val="0050AA"/>
                </a:solidFill>
                <a:latin typeface="Lidl Font Pro Book" panose="02000000000000000000"/>
                <a:cs typeface="Lidl Font Pro Book" panose="02000000000000000000"/>
              </a:rPr>
              <a:t> </a:t>
            </a:r>
            <a:r>
              <a:rPr sz="3300" b="0" spc="-10" dirty="0">
                <a:solidFill>
                  <a:srgbClr val="0050AA"/>
                </a:solidFill>
                <a:latin typeface="Lidl Font Pro Book" panose="02000000000000000000"/>
                <a:cs typeface="Lidl Font Pro Book" panose="02000000000000000000"/>
              </a:rPr>
              <a:t>potisk.</a:t>
            </a:r>
            <a:endParaRPr sz="3300" dirty="0">
              <a:latin typeface="Lidl Font Pro Book" panose="02000000000000000000"/>
              <a:cs typeface="Lidl Font Pro Book" panose="02000000000000000000"/>
            </a:endParaRPr>
          </a:p>
          <a:p>
            <a:pPr>
              <a:lnSpc>
                <a:spcPct val="100000"/>
              </a:lnSpc>
            </a:pPr>
            <a:endParaRPr sz="3900" dirty="0">
              <a:latin typeface="Lidl Font Pro Book" panose="02000000000000000000"/>
              <a:cs typeface="Lidl Font Pro Book" panose="02000000000000000000"/>
            </a:endParaRPr>
          </a:p>
        </p:txBody>
      </p:sp>
      <p:pic>
        <p:nvPicPr>
          <p:cNvPr id="43" name="Obrázek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643" y="3087355"/>
            <a:ext cx="1028934" cy="1028934"/>
          </a:xfrm>
          <a:prstGeom prst="rect">
            <a:avLst/>
          </a:prstGeom>
        </p:spPr>
      </p:pic>
      <p:pic>
        <p:nvPicPr>
          <p:cNvPr id="44" name="Obrázek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6758" y="5086388"/>
            <a:ext cx="1028934" cy="1028934"/>
          </a:xfrm>
          <a:prstGeom prst="rect">
            <a:avLst/>
          </a:prstGeom>
        </p:spPr>
      </p:pic>
      <p:pic>
        <p:nvPicPr>
          <p:cNvPr id="45" name="Obrázek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736" y="7085421"/>
            <a:ext cx="1028934" cy="1028934"/>
          </a:xfrm>
          <a:prstGeom prst="rect">
            <a:avLst/>
          </a:prstGeom>
        </p:spPr>
      </p:pic>
      <p:pic>
        <p:nvPicPr>
          <p:cNvPr id="49" name="Obrázek 4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8783" y="3143773"/>
            <a:ext cx="1028934" cy="1028934"/>
          </a:xfrm>
          <a:prstGeom prst="rect">
            <a:avLst/>
          </a:prstGeom>
        </p:spPr>
      </p:pic>
      <p:pic>
        <p:nvPicPr>
          <p:cNvPr id="50" name="Obrázek 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8783" y="5086388"/>
            <a:ext cx="1028934" cy="1028934"/>
          </a:xfrm>
          <a:prstGeom prst="rect">
            <a:avLst/>
          </a:prstGeom>
        </p:spPr>
      </p:pic>
      <p:pic>
        <p:nvPicPr>
          <p:cNvPr id="51" name="Obrázek 5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8783" y="7085421"/>
            <a:ext cx="1028934" cy="1028934"/>
          </a:xfrm>
          <a:prstGeom prst="rect">
            <a:avLst/>
          </a:prstGeom>
        </p:spPr>
      </p:pic>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6758" y="9068451"/>
            <a:ext cx="1028934" cy="102893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bdélník 37"/>
          <p:cNvSpPr/>
          <p:nvPr/>
        </p:nvSpPr>
        <p:spPr>
          <a:xfrm>
            <a:off x="0" y="9275309"/>
            <a:ext cx="20104100" cy="2042141"/>
          </a:xfrm>
          <a:prstGeom prst="rect">
            <a:avLst/>
          </a:prstGeom>
          <a:solidFill>
            <a:srgbClr val="00458E">
              <a:alpha val="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Obdélník: se zakulacenými rohy 30"/>
          <p:cNvSpPr/>
          <p:nvPr/>
        </p:nvSpPr>
        <p:spPr>
          <a:xfrm>
            <a:off x="12092722" y="6340475"/>
            <a:ext cx="7162800" cy="3982043"/>
          </a:xfrm>
          <a:prstGeom prst="roundRect">
            <a:avLst/>
          </a:prstGeom>
          <a:solidFill>
            <a:srgbClr val="0045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2" name="object 30"/>
          <p:cNvSpPr/>
          <p:nvPr/>
        </p:nvSpPr>
        <p:spPr>
          <a:xfrm>
            <a:off x="15356939" y="5934270"/>
            <a:ext cx="791210" cy="791210"/>
          </a:xfrm>
          <a:custGeom>
            <a:avLst/>
            <a:gdLst/>
            <a:ahLst/>
            <a:cxnLst/>
            <a:rect l="l" t="t" r="r" b="b"/>
            <a:pathLst>
              <a:path w="791209" h="791210">
                <a:moveTo>
                  <a:pt x="395590" y="0"/>
                </a:moveTo>
                <a:lnTo>
                  <a:pt x="349456" y="2661"/>
                </a:lnTo>
                <a:lnTo>
                  <a:pt x="304885" y="10447"/>
                </a:lnTo>
                <a:lnTo>
                  <a:pt x="262175" y="23062"/>
                </a:lnTo>
                <a:lnTo>
                  <a:pt x="221621" y="40208"/>
                </a:lnTo>
                <a:lnTo>
                  <a:pt x="183520" y="61589"/>
                </a:lnTo>
                <a:lnTo>
                  <a:pt x="148170" y="86907"/>
                </a:lnTo>
                <a:lnTo>
                  <a:pt x="115866" y="115866"/>
                </a:lnTo>
                <a:lnTo>
                  <a:pt x="86907" y="148170"/>
                </a:lnTo>
                <a:lnTo>
                  <a:pt x="61589" y="183520"/>
                </a:lnTo>
                <a:lnTo>
                  <a:pt x="40208" y="221621"/>
                </a:lnTo>
                <a:lnTo>
                  <a:pt x="23062" y="262175"/>
                </a:lnTo>
                <a:lnTo>
                  <a:pt x="10447" y="304885"/>
                </a:lnTo>
                <a:lnTo>
                  <a:pt x="2661" y="349456"/>
                </a:lnTo>
                <a:lnTo>
                  <a:pt x="0" y="395590"/>
                </a:lnTo>
                <a:lnTo>
                  <a:pt x="2661" y="441725"/>
                </a:lnTo>
                <a:lnTo>
                  <a:pt x="10447" y="486298"/>
                </a:lnTo>
                <a:lnTo>
                  <a:pt x="23062" y="529010"/>
                </a:lnTo>
                <a:lnTo>
                  <a:pt x="40208" y="569565"/>
                </a:lnTo>
                <a:lnTo>
                  <a:pt x="61589" y="607667"/>
                </a:lnTo>
                <a:lnTo>
                  <a:pt x="86907" y="643018"/>
                </a:lnTo>
                <a:lnTo>
                  <a:pt x="115866" y="675322"/>
                </a:lnTo>
                <a:lnTo>
                  <a:pt x="148170" y="704282"/>
                </a:lnTo>
                <a:lnTo>
                  <a:pt x="183520" y="729600"/>
                </a:lnTo>
                <a:lnTo>
                  <a:pt x="221621" y="750981"/>
                </a:lnTo>
                <a:lnTo>
                  <a:pt x="262175" y="768127"/>
                </a:lnTo>
                <a:lnTo>
                  <a:pt x="304885" y="780742"/>
                </a:lnTo>
                <a:lnTo>
                  <a:pt x="349456" y="788529"/>
                </a:lnTo>
                <a:lnTo>
                  <a:pt x="395590" y="791190"/>
                </a:lnTo>
                <a:lnTo>
                  <a:pt x="441723" y="788529"/>
                </a:lnTo>
                <a:lnTo>
                  <a:pt x="486294" y="780742"/>
                </a:lnTo>
                <a:lnTo>
                  <a:pt x="529004" y="768127"/>
                </a:lnTo>
                <a:lnTo>
                  <a:pt x="569559" y="750981"/>
                </a:lnTo>
                <a:lnTo>
                  <a:pt x="607659" y="729600"/>
                </a:lnTo>
                <a:lnTo>
                  <a:pt x="643010" y="704282"/>
                </a:lnTo>
                <a:lnTo>
                  <a:pt x="675313" y="675322"/>
                </a:lnTo>
                <a:lnTo>
                  <a:pt x="704272" y="643018"/>
                </a:lnTo>
                <a:lnTo>
                  <a:pt x="729590" y="607667"/>
                </a:lnTo>
                <a:lnTo>
                  <a:pt x="750971" y="569565"/>
                </a:lnTo>
                <a:lnTo>
                  <a:pt x="768117" y="529010"/>
                </a:lnTo>
                <a:lnTo>
                  <a:pt x="780732" y="486298"/>
                </a:lnTo>
                <a:lnTo>
                  <a:pt x="788518" y="441725"/>
                </a:lnTo>
                <a:lnTo>
                  <a:pt x="791180" y="395590"/>
                </a:lnTo>
                <a:lnTo>
                  <a:pt x="788518" y="349456"/>
                </a:lnTo>
                <a:lnTo>
                  <a:pt x="780732" y="304885"/>
                </a:lnTo>
                <a:lnTo>
                  <a:pt x="768117" y="262175"/>
                </a:lnTo>
                <a:lnTo>
                  <a:pt x="750971" y="221621"/>
                </a:lnTo>
                <a:lnTo>
                  <a:pt x="729590" y="183520"/>
                </a:lnTo>
                <a:lnTo>
                  <a:pt x="704272" y="148170"/>
                </a:lnTo>
                <a:lnTo>
                  <a:pt x="675313" y="115866"/>
                </a:lnTo>
                <a:lnTo>
                  <a:pt x="643010" y="86907"/>
                </a:lnTo>
                <a:lnTo>
                  <a:pt x="607659" y="61589"/>
                </a:lnTo>
                <a:lnTo>
                  <a:pt x="569559" y="40208"/>
                </a:lnTo>
                <a:lnTo>
                  <a:pt x="529004" y="23062"/>
                </a:lnTo>
                <a:lnTo>
                  <a:pt x="486294" y="10447"/>
                </a:lnTo>
                <a:lnTo>
                  <a:pt x="441723" y="2661"/>
                </a:lnTo>
                <a:lnTo>
                  <a:pt x="395590" y="0"/>
                </a:lnTo>
                <a:close/>
              </a:path>
            </a:pathLst>
          </a:custGeom>
          <a:solidFill>
            <a:srgbClr val="FFF000"/>
          </a:solidFill>
        </p:spPr>
        <p:txBody>
          <a:bodyPr wrap="square" lIns="0" tIns="0" rIns="0" bIns="0" rtlCol="0"/>
          <a:lstStyle/>
          <a:p>
            <a:r>
              <a:rPr lang="cs-CZ" dirty="0"/>
              <a:t> </a:t>
            </a:r>
            <a:endParaRPr dirty="0"/>
          </a:p>
        </p:txBody>
      </p:sp>
      <p:sp>
        <p:nvSpPr>
          <p:cNvPr id="8" name="object 8"/>
          <p:cNvSpPr txBox="1"/>
          <p:nvPr/>
        </p:nvSpPr>
        <p:spPr>
          <a:xfrm>
            <a:off x="15674122" y="6012962"/>
            <a:ext cx="156845" cy="586105"/>
          </a:xfrm>
          <a:prstGeom prst="rect">
            <a:avLst/>
          </a:prstGeom>
        </p:spPr>
        <p:txBody>
          <a:bodyPr vert="horz" wrap="square" lIns="0" tIns="15875" rIns="0" bIns="0" rtlCol="0">
            <a:spAutoFit/>
          </a:bodyPr>
          <a:lstStyle/>
          <a:p>
            <a:pPr marL="12700">
              <a:lnSpc>
                <a:spcPct val="100000"/>
              </a:lnSpc>
              <a:spcBef>
                <a:spcPts val="125"/>
              </a:spcBef>
            </a:pPr>
            <a:r>
              <a:rPr sz="3650" b="1" i="1" spc="5" dirty="0">
                <a:solidFill>
                  <a:srgbClr val="0050AA"/>
                </a:solidFill>
                <a:latin typeface="Lidl Font Pro Semibold" panose="02000000000000000000"/>
                <a:cs typeface="Lidl Font Pro Semibold" panose="02000000000000000000"/>
              </a:rPr>
              <a:t>i</a:t>
            </a:r>
            <a:endParaRPr sz="3650">
              <a:latin typeface="Lidl Font Pro Semibold" panose="02000000000000000000"/>
              <a:cs typeface="Lidl Font Pro Semibold" panose="02000000000000000000"/>
            </a:endParaRPr>
          </a:p>
        </p:txBody>
      </p:sp>
      <p:sp>
        <p:nvSpPr>
          <p:cNvPr id="9" name="object 9"/>
          <p:cNvSpPr txBox="1"/>
          <p:nvPr/>
        </p:nvSpPr>
        <p:spPr>
          <a:xfrm>
            <a:off x="1243806" y="1132106"/>
            <a:ext cx="7512844" cy="1628139"/>
          </a:xfrm>
          <a:prstGeom prst="rect">
            <a:avLst/>
          </a:prstGeom>
        </p:spPr>
        <p:txBody>
          <a:bodyPr vert="horz" wrap="square" lIns="0" tIns="13335" rIns="0" bIns="0" rtlCol="0">
            <a:spAutoFit/>
          </a:bodyPr>
          <a:lstStyle/>
          <a:p>
            <a:pPr marL="12700" marR="5080">
              <a:lnSpc>
                <a:spcPct val="100000"/>
              </a:lnSpc>
              <a:spcBef>
                <a:spcPts val="105"/>
              </a:spcBef>
            </a:pPr>
            <a:r>
              <a:rPr sz="5250" b="1" dirty="0">
                <a:solidFill>
                  <a:srgbClr val="0050AA"/>
                </a:solidFill>
                <a:latin typeface="Lidl Font Pro" panose="02000000000000000000"/>
                <a:cs typeface="Lidl Font Pro" panose="02000000000000000000"/>
              </a:rPr>
              <a:t>Skvělým</a:t>
            </a:r>
            <a:r>
              <a:rPr sz="5250" b="1" spc="-70" dirty="0">
                <a:solidFill>
                  <a:srgbClr val="0050AA"/>
                </a:solidFill>
                <a:latin typeface="Lidl Font Pro" panose="02000000000000000000"/>
                <a:cs typeface="Lidl Font Pro" panose="02000000000000000000"/>
              </a:rPr>
              <a:t> </a:t>
            </a:r>
            <a:r>
              <a:rPr sz="5250" b="1" dirty="0">
                <a:solidFill>
                  <a:srgbClr val="0050AA"/>
                </a:solidFill>
                <a:latin typeface="Lidl Font Pro" panose="02000000000000000000"/>
                <a:cs typeface="Lidl Font Pro" panose="02000000000000000000"/>
              </a:rPr>
              <a:t>příkladem</a:t>
            </a:r>
            <a:r>
              <a:rPr sz="5250" b="1" spc="-70" dirty="0">
                <a:solidFill>
                  <a:srgbClr val="0050AA"/>
                </a:solidFill>
                <a:latin typeface="Lidl Font Pro" panose="02000000000000000000"/>
                <a:cs typeface="Lidl Font Pro" panose="02000000000000000000"/>
              </a:rPr>
              <a:t> </a:t>
            </a:r>
            <a:r>
              <a:rPr sz="5250" b="1" spc="-25" dirty="0">
                <a:solidFill>
                  <a:srgbClr val="0050AA"/>
                </a:solidFill>
                <a:latin typeface="Lidl Font Pro" panose="02000000000000000000"/>
                <a:cs typeface="Lidl Font Pro" panose="02000000000000000000"/>
              </a:rPr>
              <a:t>je </a:t>
            </a:r>
            <a:r>
              <a:rPr sz="5250" b="1" dirty="0" err="1">
                <a:solidFill>
                  <a:srgbClr val="0050AA"/>
                </a:solidFill>
                <a:latin typeface="Lidl Font Pro" panose="02000000000000000000"/>
                <a:cs typeface="Lidl Font Pro" panose="02000000000000000000"/>
              </a:rPr>
              <a:t>vod</a:t>
            </a:r>
            <a:r>
              <a:rPr lang="cs-CZ" sz="5250" b="1" dirty="0">
                <a:solidFill>
                  <a:srgbClr val="0050AA"/>
                </a:solidFill>
                <a:latin typeface="Lidl Font Pro" panose="02000000000000000000"/>
                <a:cs typeface="Lidl Font Pro" panose="02000000000000000000"/>
              </a:rPr>
              <a:t>a</a:t>
            </a:r>
            <a:r>
              <a:rPr sz="5250" b="1" spc="-55" dirty="0">
                <a:solidFill>
                  <a:srgbClr val="0050AA"/>
                </a:solidFill>
                <a:latin typeface="Lidl Font Pro" panose="02000000000000000000"/>
                <a:cs typeface="Lidl Font Pro" panose="02000000000000000000"/>
              </a:rPr>
              <a:t> </a:t>
            </a:r>
            <a:r>
              <a:rPr lang="cs-CZ" sz="5250" b="1" spc="-10" dirty="0">
                <a:solidFill>
                  <a:srgbClr val="0050AA"/>
                </a:solidFill>
                <a:latin typeface="Lidl Font Pro" panose="02000000000000000000"/>
                <a:cs typeface="Lidl Font Pro" panose="02000000000000000000"/>
              </a:rPr>
              <a:t>S</a:t>
            </a:r>
            <a:r>
              <a:rPr sz="5250" b="1" spc="-10" dirty="0" err="1">
                <a:solidFill>
                  <a:srgbClr val="0050AA"/>
                </a:solidFill>
                <a:latin typeface="Lidl Font Pro" panose="02000000000000000000"/>
                <a:cs typeface="Lidl Font Pro" panose="02000000000000000000"/>
              </a:rPr>
              <a:t>aguaro</a:t>
            </a:r>
            <a:r>
              <a:rPr sz="5250" b="1" spc="-10" dirty="0">
                <a:solidFill>
                  <a:srgbClr val="0050AA"/>
                </a:solidFill>
                <a:latin typeface="Lidl Font Pro" panose="02000000000000000000"/>
                <a:cs typeface="Lidl Font Pro" panose="02000000000000000000"/>
              </a:rPr>
              <a:t>.</a:t>
            </a:r>
            <a:endParaRPr sz="5250" dirty="0">
              <a:latin typeface="Lidl Font Pro" panose="02000000000000000000"/>
              <a:cs typeface="Lidl Font Pro" panose="02000000000000000000"/>
            </a:endParaRPr>
          </a:p>
        </p:txBody>
      </p:sp>
      <p:grpSp>
        <p:nvGrpSpPr>
          <p:cNvPr id="10" name="object 10"/>
          <p:cNvGrpSpPr/>
          <p:nvPr/>
        </p:nvGrpSpPr>
        <p:grpSpPr>
          <a:xfrm>
            <a:off x="1172739" y="3560100"/>
            <a:ext cx="10785475" cy="6957695"/>
            <a:chOff x="1172739" y="3560100"/>
            <a:chExt cx="10785475" cy="6957695"/>
          </a:xfrm>
        </p:grpSpPr>
        <p:sp>
          <p:nvSpPr>
            <p:cNvPr id="11" name="object 11"/>
            <p:cNvSpPr/>
            <p:nvPr/>
          </p:nvSpPr>
          <p:spPr>
            <a:xfrm>
              <a:off x="1654035" y="9727024"/>
              <a:ext cx="9722485" cy="582295"/>
            </a:xfrm>
            <a:custGeom>
              <a:avLst/>
              <a:gdLst/>
              <a:ahLst/>
              <a:cxnLst/>
              <a:rect l="l" t="t" r="r" b="b"/>
              <a:pathLst>
                <a:path w="9722485" h="582295">
                  <a:moveTo>
                    <a:pt x="1539582" y="291096"/>
                  </a:moveTo>
                  <a:lnTo>
                    <a:pt x="1528432" y="241465"/>
                  </a:lnTo>
                  <a:lnTo>
                    <a:pt x="1496212" y="194551"/>
                  </a:lnTo>
                  <a:lnTo>
                    <a:pt x="1444790" y="151053"/>
                  </a:lnTo>
                  <a:lnTo>
                    <a:pt x="1412443" y="130797"/>
                  </a:lnTo>
                  <a:lnTo>
                    <a:pt x="1375994" y="111671"/>
                  </a:lnTo>
                  <a:lnTo>
                    <a:pt x="1335659" y="93751"/>
                  </a:lnTo>
                  <a:lnTo>
                    <a:pt x="1291678" y="77114"/>
                  </a:lnTo>
                  <a:lnTo>
                    <a:pt x="1244282" y="61861"/>
                  </a:lnTo>
                  <a:lnTo>
                    <a:pt x="1193698" y="48082"/>
                  </a:lnTo>
                  <a:lnTo>
                    <a:pt x="1140155" y="35852"/>
                  </a:lnTo>
                  <a:lnTo>
                    <a:pt x="1083894" y="25260"/>
                  </a:lnTo>
                  <a:lnTo>
                    <a:pt x="1025131" y="16395"/>
                  </a:lnTo>
                  <a:lnTo>
                    <a:pt x="964107" y="9359"/>
                  </a:lnTo>
                  <a:lnTo>
                    <a:pt x="901065" y="4216"/>
                  </a:lnTo>
                  <a:lnTo>
                    <a:pt x="836206" y="1066"/>
                  </a:lnTo>
                  <a:lnTo>
                    <a:pt x="769785" y="0"/>
                  </a:lnTo>
                  <a:lnTo>
                    <a:pt x="703364" y="1066"/>
                  </a:lnTo>
                  <a:lnTo>
                    <a:pt x="638517" y="4216"/>
                  </a:lnTo>
                  <a:lnTo>
                    <a:pt x="575462" y="9359"/>
                  </a:lnTo>
                  <a:lnTo>
                    <a:pt x="514451" y="16395"/>
                  </a:lnTo>
                  <a:lnTo>
                    <a:pt x="455688" y="25260"/>
                  </a:lnTo>
                  <a:lnTo>
                    <a:pt x="399427" y="35852"/>
                  </a:lnTo>
                  <a:lnTo>
                    <a:pt x="345884" y="48082"/>
                  </a:lnTo>
                  <a:lnTo>
                    <a:pt x="295300" y="61861"/>
                  </a:lnTo>
                  <a:lnTo>
                    <a:pt x="247904" y="77114"/>
                  </a:lnTo>
                  <a:lnTo>
                    <a:pt x="203923" y="93751"/>
                  </a:lnTo>
                  <a:lnTo>
                    <a:pt x="163588" y="111671"/>
                  </a:lnTo>
                  <a:lnTo>
                    <a:pt x="127127" y="130797"/>
                  </a:lnTo>
                  <a:lnTo>
                    <a:pt x="94792" y="151053"/>
                  </a:lnTo>
                  <a:lnTo>
                    <a:pt x="43357" y="194551"/>
                  </a:lnTo>
                  <a:lnTo>
                    <a:pt x="11150" y="241465"/>
                  </a:lnTo>
                  <a:lnTo>
                    <a:pt x="0" y="291096"/>
                  </a:lnTo>
                  <a:lnTo>
                    <a:pt x="2832" y="316217"/>
                  </a:lnTo>
                  <a:lnTo>
                    <a:pt x="24739" y="364578"/>
                  </a:lnTo>
                  <a:lnTo>
                    <a:pt x="66789" y="409867"/>
                  </a:lnTo>
                  <a:lnTo>
                    <a:pt x="127127" y="451383"/>
                  </a:lnTo>
                  <a:lnTo>
                    <a:pt x="163588" y="470522"/>
                  </a:lnTo>
                  <a:lnTo>
                    <a:pt x="203923" y="488442"/>
                  </a:lnTo>
                  <a:lnTo>
                    <a:pt x="247904" y="505066"/>
                  </a:lnTo>
                  <a:lnTo>
                    <a:pt x="295300" y="520319"/>
                  </a:lnTo>
                  <a:lnTo>
                    <a:pt x="345884" y="534111"/>
                  </a:lnTo>
                  <a:lnTo>
                    <a:pt x="399427" y="546341"/>
                  </a:lnTo>
                  <a:lnTo>
                    <a:pt x="455688" y="556920"/>
                  </a:lnTo>
                  <a:lnTo>
                    <a:pt x="514451" y="565785"/>
                  </a:lnTo>
                  <a:lnTo>
                    <a:pt x="575462" y="572820"/>
                  </a:lnTo>
                  <a:lnTo>
                    <a:pt x="638517" y="577964"/>
                  </a:lnTo>
                  <a:lnTo>
                    <a:pt x="703364" y="581113"/>
                  </a:lnTo>
                  <a:lnTo>
                    <a:pt x="769785" y="582180"/>
                  </a:lnTo>
                  <a:lnTo>
                    <a:pt x="836206" y="581113"/>
                  </a:lnTo>
                  <a:lnTo>
                    <a:pt x="901065" y="577964"/>
                  </a:lnTo>
                  <a:lnTo>
                    <a:pt x="964107" y="572820"/>
                  </a:lnTo>
                  <a:lnTo>
                    <a:pt x="1025131" y="565785"/>
                  </a:lnTo>
                  <a:lnTo>
                    <a:pt x="1083894" y="556920"/>
                  </a:lnTo>
                  <a:lnTo>
                    <a:pt x="1140155" y="546341"/>
                  </a:lnTo>
                  <a:lnTo>
                    <a:pt x="1193698" y="534111"/>
                  </a:lnTo>
                  <a:lnTo>
                    <a:pt x="1244282" y="520319"/>
                  </a:lnTo>
                  <a:lnTo>
                    <a:pt x="1291678" y="505066"/>
                  </a:lnTo>
                  <a:lnTo>
                    <a:pt x="1335659" y="488442"/>
                  </a:lnTo>
                  <a:lnTo>
                    <a:pt x="1375994" y="470522"/>
                  </a:lnTo>
                  <a:lnTo>
                    <a:pt x="1412443" y="451383"/>
                  </a:lnTo>
                  <a:lnTo>
                    <a:pt x="1444790" y="431139"/>
                  </a:lnTo>
                  <a:lnTo>
                    <a:pt x="1496212" y="387654"/>
                  </a:lnTo>
                  <a:lnTo>
                    <a:pt x="1528432" y="340741"/>
                  </a:lnTo>
                  <a:lnTo>
                    <a:pt x="1539582" y="291096"/>
                  </a:lnTo>
                  <a:close/>
                </a:path>
                <a:path w="9722485" h="582295">
                  <a:moveTo>
                    <a:pt x="5602643" y="291096"/>
                  </a:moveTo>
                  <a:lnTo>
                    <a:pt x="5591492" y="241465"/>
                  </a:lnTo>
                  <a:lnTo>
                    <a:pt x="5559272" y="194551"/>
                  </a:lnTo>
                  <a:lnTo>
                    <a:pt x="5507850" y="151053"/>
                  </a:lnTo>
                  <a:lnTo>
                    <a:pt x="5475503" y="130797"/>
                  </a:lnTo>
                  <a:lnTo>
                    <a:pt x="5439054" y="111671"/>
                  </a:lnTo>
                  <a:lnTo>
                    <a:pt x="5398719" y="93751"/>
                  </a:lnTo>
                  <a:lnTo>
                    <a:pt x="5354739" y="77114"/>
                  </a:lnTo>
                  <a:lnTo>
                    <a:pt x="5307342" y="61861"/>
                  </a:lnTo>
                  <a:lnTo>
                    <a:pt x="5256758" y="48082"/>
                  </a:lnTo>
                  <a:lnTo>
                    <a:pt x="5203215" y="35852"/>
                  </a:lnTo>
                  <a:lnTo>
                    <a:pt x="5146954" y="25260"/>
                  </a:lnTo>
                  <a:lnTo>
                    <a:pt x="5088191" y="16395"/>
                  </a:lnTo>
                  <a:lnTo>
                    <a:pt x="5027168" y="9359"/>
                  </a:lnTo>
                  <a:lnTo>
                    <a:pt x="4964125" y="4216"/>
                  </a:lnTo>
                  <a:lnTo>
                    <a:pt x="4899266" y="1066"/>
                  </a:lnTo>
                  <a:lnTo>
                    <a:pt x="4832845" y="0"/>
                  </a:lnTo>
                  <a:lnTo>
                    <a:pt x="4766424" y="1066"/>
                  </a:lnTo>
                  <a:lnTo>
                    <a:pt x="4701578" y="4216"/>
                  </a:lnTo>
                  <a:lnTo>
                    <a:pt x="4638522" y="9359"/>
                  </a:lnTo>
                  <a:lnTo>
                    <a:pt x="4577512" y="16395"/>
                  </a:lnTo>
                  <a:lnTo>
                    <a:pt x="4518749" y="25260"/>
                  </a:lnTo>
                  <a:lnTo>
                    <a:pt x="4462488" y="35852"/>
                  </a:lnTo>
                  <a:lnTo>
                    <a:pt x="4408944" y="48082"/>
                  </a:lnTo>
                  <a:lnTo>
                    <a:pt x="4358360" y="61861"/>
                  </a:lnTo>
                  <a:lnTo>
                    <a:pt x="4310964" y="77114"/>
                  </a:lnTo>
                  <a:lnTo>
                    <a:pt x="4266984" y="93751"/>
                  </a:lnTo>
                  <a:lnTo>
                    <a:pt x="4226649" y="111671"/>
                  </a:lnTo>
                  <a:lnTo>
                    <a:pt x="4190200" y="130797"/>
                  </a:lnTo>
                  <a:lnTo>
                    <a:pt x="4157853" y="151053"/>
                  </a:lnTo>
                  <a:lnTo>
                    <a:pt x="4106418" y="194551"/>
                  </a:lnTo>
                  <a:lnTo>
                    <a:pt x="4074210" y="241465"/>
                  </a:lnTo>
                  <a:lnTo>
                    <a:pt x="4063060" y="291096"/>
                  </a:lnTo>
                  <a:lnTo>
                    <a:pt x="4065892" y="316217"/>
                  </a:lnTo>
                  <a:lnTo>
                    <a:pt x="4087799" y="364578"/>
                  </a:lnTo>
                  <a:lnTo>
                    <a:pt x="4129849" y="409867"/>
                  </a:lnTo>
                  <a:lnTo>
                    <a:pt x="4190200" y="451383"/>
                  </a:lnTo>
                  <a:lnTo>
                    <a:pt x="4226649" y="470522"/>
                  </a:lnTo>
                  <a:lnTo>
                    <a:pt x="4266984" y="488442"/>
                  </a:lnTo>
                  <a:lnTo>
                    <a:pt x="4310964" y="505066"/>
                  </a:lnTo>
                  <a:lnTo>
                    <a:pt x="4358360" y="520319"/>
                  </a:lnTo>
                  <a:lnTo>
                    <a:pt x="4408944" y="534111"/>
                  </a:lnTo>
                  <a:lnTo>
                    <a:pt x="4462488" y="546341"/>
                  </a:lnTo>
                  <a:lnTo>
                    <a:pt x="4518749" y="556920"/>
                  </a:lnTo>
                  <a:lnTo>
                    <a:pt x="4577512" y="565785"/>
                  </a:lnTo>
                  <a:lnTo>
                    <a:pt x="4638522" y="572820"/>
                  </a:lnTo>
                  <a:lnTo>
                    <a:pt x="4701578" y="577964"/>
                  </a:lnTo>
                  <a:lnTo>
                    <a:pt x="4766424" y="581113"/>
                  </a:lnTo>
                  <a:lnTo>
                    <a:pt x="4832845" y="582180"/>
                  </a:lnTo>
                  <a:lnTo>
                    <a:pt x="4899266" y="581113"/>
                  </a:lnTo>
                  <a:lnTo>
                    <a:pt x="4964125" y="577964"/>
                  </a:lnTo>
                  <a:lnTo>
                    <a:pt x="5027168" y="572820"/>
                  </a:lnTo>
                  <a:lnTo>
                    <a:pt x="5088191" y="565785"/>
                  </a:lnTo>
                  <a:lnTo>
                    <a:pt x="5146954" y="556920"/>
                  </a:lnTo>
                  <a:lnTo>
                    <a:pt x="5203215" y="546341"/>
                  </a:lnTo>
                  <a:lnTo>
                    <a:pt x="5256758" y="534111"/>
                  </a:lnTo>
                  <a:lnTo>
                    <a:pt x="5307342" y="520319"/>
                  </a:lnTo>
                  <a:lnTo>
                    <a:pt x="5354739" y="505066"/>
                  </a:lnTo>
                  <a:lnTo>
                    <a:pt x="5398719" y="488442"/>
                  </a:lnTo>
                  <a:lnTo>
                    <a:pt x="5439054" y="470522"/>
                  </a:lnTo>
                  <a:lnTo>
                    <a:pt x="5475503" y="451383"/>
                  </a:lnTo>
                  <a:lnTo>
                    <a:pt x="5507850" y="431139"/>
                  </a:lnTo>
                  <a:lnTo>
                    <a:pt x="5559272" y="387654"/>
                  </a:lnTo>
                  <a:lnTo>
                    <a:pt x="5591492" y="340741"/>
                  </a:lnTo>
                  <a:lnTo>
                    <a:pt x="5602643" y="291096"/>
                  </a:lnTo>
                  <a:close/>
                </a:path>
                <a:path w="9722485" h="582295">
                  <a:moveTo>
                    <a:pt x="9722117" y="291096"/>
                  </a:moveTo>
                  <a:lnTo>
                    <a:pt x="9710979" y="241465"/>
                  </a:lnTo>
                  <a:lnTo>
                    <a:pt x="9678759" y="194551"/>
                  </a:lnTo>
                  <a:lnTo>
                    <a:pt x="9627337" y="151053"/>
                  </a:lnTo>
                  <a:lnTo>
                    <a:pt x="9594990" y="130797"/>
                  </a:lnTo>
                  <a:lnTo>
                    <a:pt x="9558541" y="111671"/>
                  </a:lnTo>
                  <a:lnTo>
                    <a:pt x="9518205" y="93751"/>
                  </a:lnTo>
                  <a:lnTo>
                    <a:pt x="9474225" y="77114"/>
                  </a:lnTo>
                  <a:lnTo>
                    <a:pt x="9426829" y="61861"/>
                  </a:lnTo>
                  <a:lnTo>
                    <a:pt x="9376232" y="48082"/>
                  </a:lnTo>
                  <a:lnTo>
                    <a:pt x="9322702" y="35852"/>
                  </a:lnTo>
                  <a:lnTo>
                    <a:pt x="9266428" y="25260"/>
                  </a:lnTo>
                  <a:lnTo>
                    <a:pt x="9207678" y="16395"/>
                  </a:lnTo>
                  <a:lnTo>
                    <a:pt x="9146654" y="9359"/>
                  </a:lnTo>
                  <a:lnTo>
                    <a:pt x="9083599" y="4216"/>
                  </a:lnTo>
                  <a:lnTo>
                    <a:pt x="9018753" y="1066"/>
                  </a:lnTo>
                  <a:lnTo>
                    <a:pt x="8952332" y="0"/>
                  </a:lnTo>
                  <a:lnTo>
                    <a:pt x="8885911" y="1066"/>
                  </a:lnTo>
                  <a:lnTo>
                    <a:pt x="8821064" y="4216"/>
                  </a:lnTo>
                  <a:lnTo>
                    <a:pt x="8758009" y="9359"/>
                  </a:lnTo>
                  <a:lnTo>
                    <a:pt x="8696985" y="16395"/>
                  </a:lnTo>
                  <a:lnTo>
                    <a:pt x="8638235" y="25260"/>
                  </a:lnTo>
                  <a:lnTo>
                    <a:pt x="8581974" y="35852"/>
                  </a:lnTo>
                  <a:lnTo>
                    <a:pt x="8528431" y="48082"/>
                  </a:lnTo>
                  <a:lnTo>
                    <a:pt x="8477847" y="61861"/>
                  </a:lnTo>
                  <a:lnTo>
                    <a:pt x="8430438" y="77114"/>
                  </a:lnTo>
                  <a:lnTo>
                    <a:pt x="8386458" y="93751"/>
                  </a:lnTo>
                  <a:lnTo>
                    <a:pt x="8346135" y="111671"/>
                  </a:lnTo>
                  <a:lnTo>
                    <a:pt x="8309673" y="130797"/>
                  </a:lnTo>
                  <a:lnTo>
                    <a:pt x="8277339" y="151053"/>
                  </a:lnTo>
                  <a:lnTo>
                    <a:pt x="8225904" y="194551"/>
                  </a:lnTo>
                  <a:lnTo>
                    <a:pt x="8193697" y="241465"/>
                  </a:lnTo>
                  <a:lnTo>
                    <a:pt x="8182546" y="291096"/>
                  </a:lnTo>
                  <a:lnTo>
                    <a:pt x="8185366" y="316217"/>
                  </a:lnTo>
                  <a:lnTo>
                    <a:pt x="8207286" y="364578"/>
                  </a:lnTo>
                  <a:lnTo>
                    <a:pt x="8249336" y="409867"/>
                  </a:lnTo>
                  <a:lnTo>
                    <a:pt x="8309673" y="451383"/>
                  </a:lnTo>
                  <a:lnTo>
                    <a:pt x="8346135" y="470522"/>
                  </a:lnTo>
                  <a:lnTo>
                    <a:pt x="8386458" y="488442"/>
                  </a:lnTo>
                  <a:lnTo>
                    <a:pt x="8430438" y="505066"/>
                  </a:lnTo>
                  <a:lnTo>
                    <a:pt x="8477847" y="520319"/>
                  </a:lnTo>
                  <a:lnTo>
                    <a:pt x="8528431" y="534111"/>
                  </a:lnTo>
                  <a:lnTo>
                    <a:pt x="8581974" y="546341"/>
                  </a:lnTo>
                  <a:lnTo>
                    <a:pt x="8638235" y="556920"/>
                  </a:lnTo>
                  <a:lnTo>
                    <a:pt x="8696985" y="565785"/>
                  </a:lnTo>
                  <a:lnTo>
                    <a:pt x="8758009" y="572820"/>
                  </a:lnTo>
                  <a:lnTo>
                    <a:pt x="8821064" y="577964"/>
                  </a:lnTo>
                  <a:lnTo>
                    <a:pt x="8885911" y="581113"/>
                  </a:lnTo>
                  <a:lnTo>
                    <a:pt x="8952332" y="582180"/>
                  </a:lnTo>
                  <a:lnTo>
                    <a:pt x="9018753" y="581113"/>
                  </a:lnTo>
                  <a:lnTo>
                    <a:pt x="9083599" y="577964"/>
                  </a:lnTo>
                  <a:lnTo>
                    <a:pt x="9146654" y="572820"/>
                  </a:lnTo>
                  <a:lnTo>
                    <a:pt x="9207678" y="565785"/>
                  </a:lnTo>
                  <a:lnTo>
                    <a:pt x="9266428" y="556920"/>
                  </a:lnTo>
                  <a:lnTo>
                    <a:pt x="9322702" y="546341"/>
                  </a:lnTo>
                  <a:lnTo>
                    <a:pt x="9376232" y="534111"/>
                  </a:lnTo>
                  <a:lnTo>
                    <a:pt x="9426829" y="520319"/>
                  </a:lnTo>
                  <a:lnTo>
                    <a:pt x="9474225" y="505066"/>
                  </a:lnTo>
                  <a:lnTo>
                    <a:pt x="9518205" y="488442"/>
                  </a:lnTo>
                  <a:lnTo>
                    <a:pt x="9558541" y="470522"/>
                  </a:lnTo>
                  <a:lnTo>
                    <a:pt x="9594990" y="451383"/>
                  </a:lnTo>
                  <a:lnTo>
                    <a:pt x="9627337" y="431139"/>
                  </a:lnTo>
                  <a:lnTo>
                    <a:pt x="9678759" y="387654"/>
                  </a:lnTo>
                  <a:lnTo>
                    <a:pt x="9710979" y="340741"/>
                  </a:lnTo>
                  <a:lnTo>
                    <a:pt x="9722117" y="291096"/>
                  </a:lnTo>
                  <a:close/>
                </a:path>
              </a:pathLst>
            </a:custGeom>
            <a:solidFill>
              <a:srgbClr val="B3B3B3"/>
            </a:solidFill>
          </p:spPr>
          <p:txBody>
            <a:bodyPr wrap="square" lIns="0" tIns="0" rIns="0" bIns="0" rtlCol="0"/>
            <a:lstStyle/>
            <a:p>
              <a:endParaRPr/>
            </a:p>
          </p:txBody>
        </p:sp>
        <p:pic>
          <p:nvPicPr>
            <p:cNvPr id="12" name="object 12"/>
            <p:cNvPicPr/>
            <p:nvPr/>
          </p:nvPicPr>
          <p:blipFill>
            <a:blip r:embed="rId3" cstate="print"/>
            <a:stretch>
              <a:fillRect/>
            </a:stretch>
          </p:blipFill>
          <p:spPr>
            <a:xfrm>
              <a:off x="1172739" y="3560100"/>
              <a:ext cx="10785012" cy="6957495"/>
            </a:xfrm>
            <a:prstGeom prst="rect">
              <a:avLst/>
            </a:prstGeom>
          </p:spPr>
        </p:pic>
      </p:grpSp>
      <p:sp>
        <p:nvSpPr>
          <p:cNvPr id="14" name="object 14"/>
          <p:cNvSpPr txBox="1"/>
          <p:nvPr/>
        </p:nvSpPr>
        <p:spPr>
          <a:xfrm>
            <a:off x="12780990" y="7126664"/>
            <a:ext cx="2870200" cy="1619250"/>
          </a:xfrm>
          <a:prstGeom prst="rect">
            <a:avLst/>
          </a:prstGeom>
        </p:spPr>
        <p:txBody>
          <a:bodyPr vert="horz" wrap="square" lIns="0" tIns="17145" rIns="0" bIns="0" rtlCol="0">
            <a:spAutoFit/>
          </a:bodyPr>
          <a:lstStyle/>
          <a:p>
            <a:pPr marL="12700">
              <a:lnSpc>
                <a:spcPct val="100000"/>
              </a:lnSpc>
              <a:spcBef>
                <a:spcPts val="135"/>
              </a:spcBef>
              <a:tabLst>
                <a:tab pos="1897380" algn="l"/>
              </a:tabLst>
            </a:pPr>
            <a:r>
              <a:rPr sz="3450" b="0" spc="-10" dirty="0">
                <a:solidFill>
                  <a:srgbClr val="FFFFFF"/>
                </a:solidFill>
                <a:latin typeface="Lidl Font Pro Book" panose="02000000000000000000"/>
                <a:cs typeface="Lidl Font Pro Book" panose="02000000000000000000"/>
              </a:rPr>
              <a:t>lahev:</a:t>
            </a:r>
            <a:r>
              <a:rPr sz="3450" b="0" dirty="0">
                <a:solidFill>
                  <a:srgbClr val="FFFFFF"/>
                </a:solidFill>
                <a:latin typeface="Lidl Font Pro Book" panose="02000000000000000000"/>
                <a:cs typeface="Lidl Font Pro Book" panose="02000000000000000000"/>
              </a:rPr>
              <a:t>	</a:t>
            </a:r>
            <a:r>
              <a:rPr sz="3450" b="1" dirty="0">
                <a:solidFill>
                  <a:srgbClr val="FFFFFF"/>
                </a:solidFill>
                <a:latin typeface="Lidl Font Pro" panose="02000000000000000000"/>
                <a:cs typeface="Lidl Font Pro" panose="02000000000000000000"/>
              </a:rPr>
              <a:t>28</a:t>
            </a:r>
            <a:r>
              <a:rPr sz="3450" b="1" spc="-5" dirty="0">
                <a:solidFill>
                  <a:srgbClr val="FFFFFF"/>
                </a:solidFill>
                <a:latin typeface="Lidl Font Pro" panose="02000000000000000000"/>
                <a:cs typeface="Lidl Font Pro" panose="02000000000000000000"/>
              </a:rPr>
              <a:t> </a:t>
            </a:r>
            <a:r>
              <a:rPr sz="3450" b="1" spc="-50" dirty="0">
                <a:solidFill>
                  <a:srgbClr val="FFFFFF"/>
                </a:solidFill>
                <a:latin typeface="Lidl Font Pro" panose="02000000000000000000"/>
                <a:cs typeface="Lidl Font Pro" panose="02000000000000000000"/>
              </a:rPr>
              <a:t>g</a:t>
            </a:r>
            <a:endParaRPr sz="3450">
              <a:latin typeface="Lidl Font Pro" panose="02000000000000000000"/>
              <a:cs typeface="Lidl Font Pro" panose="02000000000000000000"/>
            </a:endParaRPr>
          </a:p>
          <a:p>
            <a:pPr marL="12700">
              <a:lnSpc>
                <a:spcPct val="100000"/>
              </a:lnSpc>
              <a:spcBef>
                <a:spcPts val="40"/>
              </a:spcBef>
              <a:tabLst>
                <a:tab pos="1897380" algn="l"/>
              </a:tabLst>
            </a:pPr>
            <a:r>
              <a:rPr sz="3450" b="0" spc="-10" dirty="0">
                <a:solidFill>
                  <a:srgbClr val="FFFFFF"/>
                </a:solidFill>
                <a:latin typeface="Lidl Font Pro Book" panose="02000000000000000000"/>
                <a:cs typeface="Lidl Font Pro Book" panose="02000000000000000000"/>
              </a:rPr>
              <a:t>víčko:</a:t>
            </a:r>
            <a:r>
              <a:rPr sz="3450" b="0" dirty="0">
                <a:solidFill>
                  <a:srgbClr val="FFFFFF"/>
                </a:solidFill>
                <a:latin typeface="Lidl Font Pro Book" panose="02000000000000000000"/>
                <a:cs typeface="Lidl Font Pro Book" panose="02000000000000000000"/>
              </a:rPr>
              <a:t>	</a:t>
            </a:r>
            <a:r>
              <a:rPr sz="3450" b="1" dirty="0">
                <a:solidFill>
                  <a:srgbClr val="FFFFFF"/>
                </a:solidFill>
                <a:latin typeface="Lidl Font Pro" panose="02000000000000000000"/>
                <a:cs typeface="Lidl Font Pro" panose="02000000000000000000"/>
              </a:rPr>
              <a:t>2,1</a:t>
            </a:r>
            <a:r>
              <a:rPr sz="3450" b="1" spc="-75" dirty="0">
                <a:solidFill>
                  <a:srgbClr val="FFFFFF"/>
                </a:solidFill>
                <a:latin typeface="Lidl Font Pro" panose="02000000000000000000"/>
                <a:cs typeface="Lidl Font Pro" panose="02000000000000000000"/>
              </a:rPr>
              <a:t> </a:t>
            </a:r>
            <a:r>
              <a:rPr sz="3450" b="1" spc="-50" dirty="0">
                <a:solidFill>
                  <a:srgbClr val="FFFFFF"/>
                </a:solidFill>
                <a:latin typeface="Lidl Font Pro" panose="02000000000000000000"/>
                <a:cs typeface="Lidl Font Pro" panose="02000000000000000000"/>
              </a:rPr>
              <a:t>g</a:t>
            </a:r>
            <a:endParaRPr sz="3450">
              <a:latin typeface="Lidl Font Pro" panose="02000000000000000000"/>
              <a:cs typeface="Lidl Font Pro" panose="02000000000000000000"/>
            </a:endParaRPr>
          </a:p>
          <a:p>
            <a:pPr marL="12700">
              <a:lnSpc>
                <a:spcPct val="100000"/>
              </a:lnSpc>
              <a:spcBef>
                <a:spcPts val="45"/>
              </a:spcBef>
              <a:tabLst>
                <a:tab pos="1897380" algn="l"/>
              </a:tabLst>
            </a:pPr>
            <a:r>
              <a:rPr sz="3450" b="0" spc="-10" dirty="0">
                <a:solidFill>
                  <a:srgbClr val="FFFFFF"/>
                </a:solidFill>
                <a:latin typeface="Lidl Font Pro Book" panose="02000000000000000000"/>
                <a:cs typeface="Lidl Font Pro Book" panose="02000000000000000000"/>
              </a:rPr>
              <a:t>etiketa:</a:t>
            </a:r>
            <a:r>
              <a:rPr sz="3450" b="0" dirty="0">
                <a:solidFill>
                  <a:srgbClr val="FFFFFF"/>
                </a:solidFill>
                <a:latin typeface="Lidl Font Pro Book" panose="02000000000000000000"/>
                <a:cs typeface="Lidl Font Pro Book" panose="02000000000000000000"/>
              </a:rPr>
              <a:t>	</a:t>
            </a:r>
            <a:r>
              <a:rPr sz="3450" b="1" dirty="0">
                <a:solidFill>
                  <a:srgbClr val="FFFFFF"/>
                </a:solidFill>
                <a:latin typeface="Lidl Font Pro" panose="02000000000000000000"/>
                <a:cs typeface="Lidl Font Pro" panose="02000000000000000000"/>
              </a:rPr>
              <a:t>9</a:t>
            </a:r>
            <a:r>
              <a:rPr sz="3450" b="1" spc="15" dirty="0">
                <a:solidFill>
                  <a:srgbClr val="FFFFFF"/>
                </a:solidFill>
                <a:latin typeface="Lidl Font Pro" panose="02000000000000000000"/>
                <a:cs typeface="Lidl Font Pro" panose="02000000000000000000"/>
              </a:rPr>
              <a:t> </a:t>
            </a:r>
            <a:r>
              <a:rPr sz="3450" b="1" spc="-25" dirty="0">
                <a:solidFill>
                  <a:srgbClr val="FFFFFF"/>
                </a:solidFill>
                <a:latin typeface="Lidl Font Pro" panose="02000000000000000000"/>
                <a:cs typeface="Lidl Font Pro" panose="02000000000000000000"/>
              </a:rPr>
              <a:t>cm</a:t>
            </a:r>
            <a:endParaRPr sz="3450">
              <a:latin typeface="Lidl Font Pro" panose="02000000000000000000"/>
              <a:cs typeface="Lidl Font Pro" panose="02000000000000000000"/>
            </a:endParaRPr>
          </a:p>
        </p:txBody>
      </p:sp>
      <p:sp>
        <p:nvSpPr>
          <p:cNvPr id="15" name="object 15"/>
          <p:cNvSpPr txBox="1"/>
          <p:nvPr/>
        </p:nvSpPr>
        <p:spPr>
          <a:xfrm>
            <a:off x="12780990" y="8720243"/>
            <a:ext cx="2621915" cy="556895"/>
          </a:xfrm>
          <a:prstGeom prst="rect">
            <a:avLst/>
          </a:prstGeom>
        </p:spPr>
        <p:txBody>
          <a:bodyPr vert="horz" wrap="square" lIns="0" tIns="17145" rIns="0" bIns="0" rtlCol="0">
            <a:spAutoFit/>
          </a:bodyPr>
          <a:lstStyle/>
          <a:p>
            <a:pPr marL="12700">
              <a:lnSpc>
                <a:spcPct val="100000"/>
              </a:lnSpc>
              <a:spcBef>
                <a:spcPts val="135"/>
              </a:spcBef>
              <a:tabLst>
                <a:tab pos="1897380" algn="l"/>
              </a:tabLst>
            </a:pPr>
            <a:r>
              <a:rPr sz="3450" b="0" spc="-10" dirty="0">
                <a:solidFill>
                  <a:srgbClr val="FFFFFF"/>
                </a:solidFill>
                <a:latin typeface="Lidl Font Pro Book" panose="02000000000000000000"/>
                <a:cs typeface="Lidl Font Pro Book" panose="02000000000000000000"/>
              </a:rPr>
              <a:t>rPET:</a:t>
            </a:r>
            <a:r>
              <a:rPr sz="3450" b="0" dirty="0">
                <a:solidFill>
                  <a:srgbClr val="FFFFFF"/>
                </a:solidFill>
                <a:latin typeface="Lidl Font Pro Book" panose="02000000000000000000"/>
                <a:cs typeface="Lidl Font Pro Book" panose="02000000000000000000"/>
              </a:rPr>
              <a:t>	</a:t>
            </a:r>
            <a:r>
              <a:rPr sz="3450" b="1" dirty="0">
                <a:solidFill>
                  <a:srgbClr val="FFFFFF"/>
                </a:solidFill>
                <a:latin typeface="Lidl Font Pro" panose="02000000000000000000"/>
                <a:cs typeface="Lidl Font Pro" panose="02000000000000000000"/>
              </a:rPr>
              <a:t>0</a:t>
            </a:r>
            <a:r>
              <a:rPr sz="3450" b="1" spc="25" dirty="0">
                <a:solidFill>
                  <a:srgbClr val="FFFFFF"/>
                </a:solidFill>
                <a:latin typeface="Lidl Font Pro" panose="02000000000000000000"/>
                <a:cs typeface="Lidl Font Pro" panose="02000000000000000000"/>
              </a:rPr>
              <a:t> </a:t>
            </a:r>
            <a:r>
              <a:rPr sz="3450" b="1" spc="-50" dirty="0">
                <a:solidFill>
                  <a:srgbClr val="FFFFFF"/>
                </a:solidFill>
                <a:latin typeface="Lidl Font Pro" panose="02000000000000000000"/>
                <a:cs typeface="Lidl Font Pro" panose="02000000000000000000"/>
              </a:rPr>
              <a:t>%</a:t>
            </a:r>
            <a:endParaRPr sz="3450">
              <a:latin typeface="Lidl Font Pro" panose="02000000000000000000"/>
              <a:cs typeface="Lidl Font Pro" panose="02000000000000000000"/>
            </a:endParaRPr>
          </a:p>
        </p:txBody>
      </p:sp>
      <p:sp>
        <p:nvSpPr>
          <p:cNvPr id="16" name="object 16"/>
          <p:cNvSpPr txBox="1"/>
          <p:nvPr/>
        </p:nvSpPr>
        <p:spPr>
          <a:xfrm>
            <a:off x="17168201" y="7126664"/>
            <a:ext cx="1315720" cy="1619250"/>
          </a:xfrm>
          <a:prstGeom prst="rect">
            <a:avLst/>
          </a:prstGeom>
        </p:spPr>
        <p:txBody>
          <a:bodyPr vert="horz" wrap="square" lIns="0" tIns="17145" rIns="0" bIns="0" rtlCol="0">
            <a:spAutoFit/>
          </a:bodyPr>
          <a:lstStyle/>
          <a:p>
            <a:pPr marL="12700">
              <a:lnSpc>
                <a:spcPct val="100000"/>
              </a:lnSpc>
              <a:spcBef>
                <a:spcPts val="135"/>
              </a:spcBef>
            </a:pPr>
            <a:r>
              <a:rPr sz="3450" b="1" dirty="0">
                <a:solidFill>
                  <a:srgbClr val="FFFFFF"/>
                </a:solidFill>
                <a:latin typeface="Lidl Font Pro" panose="02000000000000000000"/>
                <a:cs typeface="Lidl Font Pro" panose="02000000000000000000"/>
              </a:rPr>
              <a:t>23,5</a:t>
            </a:r>
            <a:r>
              <a:rPr sz="3450" b="1" spc="75" dirty="0">
                <a:solidFill>
                  <a:srgbClr val="FFFFFF"/>
                </a:solidFill>
                <a:latin typeface="Lidl Font Pro" panose="02000000000000000000"/>
                <a:cs typeface="Lidl Font Pro" panose="02000000000000000000"/>
              </a:rPr>
              <a:t> </a:t>
            </a:r>
            <a:r>
              <a:rPr sz="3450" b="1" spc="-50" dirty="0">
                <a:solidFill>
                  <a:srgbClr val="FFFFFF"/>
                </a:solidFill>
                <a:latin typeface="Lidl Font Pro" panose="02000000000000000000"/>
                <a:cs typeface="Lidl Font Pro" panose="02000000000000000000"/>
              </a:rPr>
              <a:t>g</a:t>
            </a:r>
            <a:endParaRPr sz="3450">
              <a:latin typeface="Lidl Font Pro" panose="02000000000000000000"/>
              <a:cs typeface="Lidl Font Pro" panose="02000000000000000000"/>
            </a:endParaRPr>
          </a:p>
          <a:p>
            <a:pPr marL="12700">
              <a:lnSpc>
                <a:spcPct val="100000"/>
              </a:lnSpc>
              <a:spcBef>
                <a:spcPts val="40"/>
              </a:spcBef>
            </a:pPr>
            <a:r>
              <a:rPr sz="3450" b="1" dirty="0">
                <a:solidFill>
                  <a:srgbClr val="FFFFFF"/>
                </a:solidFill>
                <a:latin typeface="Lidl Font Pro" panose="02000000000000000000"/>
                <a:cs typeface="Lidl Font Pro" panose="02000000000000000000"/>
              </a:rPr>
              <a:t>1,65</a:t>
            </a:r>
            <a:r>
              <a:rPr sz="3450" b="1" spc="-20" dirty="0">
                <a:solidFill>
                  <a:srgbClr val="FFFFFF"/>
                </a:solidFill>
                <a:latin typeface="Lidl Font Pro" panose="02000000000000000000"/>
                <a:cs typeface="Lidl Font Pro" panose="02000000000000000000"/>
              </a:rPr>
              <a:t> </a:t>
            </a:r>
            <a:r>
              <a:rPr sz="3450" b="1" spc="-50" dirty="0">
                <a:solidFill>
                  <a:srgbClr val="FFFFFF"/>
                </a:solidFill>
                <a:latin typeface="Lidl Font Pro" panose="02000000000000000000"/>
                <a:cs typeface="Lidl Font Pro" panose="02000000000000000000"/>
              </a:rPr>
              <a:t>g</a:t>
            </a:r>
            <a:endParaRPr sz="3450">
              <a:latin typeface="Lidl Font Pro" panose="02000000000000000000"/>
              <a:cs typeface="Lidl Font Pro" panose="02000000000000000000"/>
            </a:endParaRPr>
          </a:p>
          <a:p>
            <a:pPr marL="12700">
              <a:lnSpc>
                <a:spcPct val="100000"/>
              </a:lnSpc>
              <a:spcBef>
                <a:spcPts val="45"/>
              </a:spcBef>
            </a:pPr>
            <a:r>
              <a:rPr sz="3450" b="1" dirty="0">
                <a:solidFill>
                  <a:srgbClr val="FFFFFF"/>
                </a:solidFill>
                <a:latin typeface="Lidl Font Pro" panose="02000000000000000000"/>
                <a:cs typeface="Lidl Font Pro" panose="02000000000000000000"/>
              </a:rPr>
              <a:t>5,3</a:t>
            </a:r>
            <a:r>
              <a:rPr sz="3450" b="1" spc="60" dirty="0">
                <a:solidFill>
                  <a:srgbClr val="FFFFFF"/>
                </a:solidFill>
                <a:latin typeface="Lidl Font Pro" panose="02000000000000000000"/>
                <a:cs typeface="Lidl Font Pro" panose="02000000000000000000"/>
              </a:rPr>
              <a:t> </a:t>
            </a:r>
            <a:r>
              <a:rPr sz="3450" b="1" spc="-25" dirty="0">
                <a:solidFill>
                  <a:srgbClr val="FFFFFF"/>
                </a:solidFill>
                <a:latin typeface="Lidl Font Pro" panose="02000000000000000000"/>
                <a:cs typeface="Lidl Font Pro" panose="02000000000000000000"/>
              </a:rPr>
              <a:t>cm</a:t>
            </a:r>
            <a:endParaRPr sz="3450">
              <a:latin typeface="Lidl Font Pro" panose="02000000000000000000"/>
              <a:cs typeface="Lidl Font Pro" panose="02000000000000000000"/>
            </a:endParaRPr>
          </a:p>
        </p:txBody>
      </p:sp>
      <p:sp>
        <p:nvSpPr>
          <p:cNvPr id="17" name="object 17"/>
          <p:cNvSpPr txBox="1"/>
          <p:nvPr/>
        </p:nvSpPr>
        <p:spPr>
          <a:xfrm>
            <a:off x="17168201" y="8720243"/>
            <a:ext cx="928369" cy="556895"/>
          </a:xfrm>
          <a:prstGeom prst="rect">
            <a:avLst/>
          </a:prstGeom>
        </p:spPr>
        <p:txBody>
          <a:bodyPr vert="horz" wrap="square" lIns="0" tIns="17145" rIns="0" bIns="0" rtlCol="0">
            <a:spAutoFit/>
          </a:bodyPr>
          <a:lstStyle/>
          <a:p>
            <a:pPr marL="12700">
              <a:lnSpc>
                <a:spcPct val="100000"/>
              </a:lnSpc>
              <a:spcBef>
                <a:spcPts val="135"/>
              </a:spcBef>
            </a:pPr>
            <a:r>
              <a:rPr sz="3450" b="1" dirty="0">
                <a:solidFill>
                  <a:srgbClr val="FFFFFF"/>
                </a:solidFill>
                <a:latin typeface="Lidl Font Pro" panose="02000000000000000000"/>
                <a:cs typeface="Lidl Font Pro" panose="02000000000000000000"/>
              </a:rPr>
              <a:t>25</a:t>
            </a:r>
            <a:r>
              <a:rPr sz="3450" b="1" spc="15" dirty="0">
                <a:solidFill>
                  <a:srgbClr val="FFFFFF"/>
                </a:solidFill>
                <a:latin typeface="Lidl Font Pro" panose="02000000000000000000"/>
                <a:cs typeface="Lidl Font Pro" panose="02000000000000000000"/>
              </a:rPr>
              <a:t> </a:t>
            </a:r>
            <a:r>
              <a:rPr sz="3450" b="1" spc="-50" dirty="0">
                <a:solidFill>
                  <a:srgbClr val="FFFFFF"/>
                </a:solidFill>
                <a:latin typeface="Lidl Font Pro" panose="02000000000000000000"/>
                <a:cs typeface="Lidl Font Pro" panose="02000000000000000000"/>
              </a:rPr>
              <a:t>%</a:t>
            </a:r>
            <a:endParaRPr sz="3450">
              <a:latin typeface="Lidl Font Pro" panose="02000000000000000000"/>
              <a:cs typeface="Lidl Font Pro" panose="02000000000000000000"/>
            </a:endParaRPr>
          </a:p>
        </p:txBody>
      </p:sp>
      <p:sp>
        <p:nvSpPr>
          <p:cNvPr id="34" name="Šipka: doprava 33"/>
          <p:cNvSpPr/>
          <p:nvPr/>
        </p:nvSpPr>
        <p:spPr>
          <a:xfrm>
            <a:off x="16131956" y="7254875"/>
            <a:ext cx="615351" cy="30480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Šipka: doprava 34"/>
          <p:cNvSpPr/>
          <p:nvPr/>
        </p:nvSpPr>
        <p:spPr>
          <a:xfrm>
            <a:off x="16154633" y="7784270"/>
            <a:ext cx="615351" cy="30480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 name="Šipka: doprava 35"/>
          <p:cNvSpPr/>
          <p:nvPr/>
        </p:nvSpPr>
        <p:spPr>
          <a:xfrm>
            <a:off x="16160983" y="8367101"/>
            <a:ext cx="615351" cy="30480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7" name="Šipka: doprava 36"/>
          <p:cNvSpPr/>
          <p:nvPr/>
        </p:nvSpPr>
        <p:spPr>
          <a:xfrm>
            <a:off x="16160983" y="8864896"/>
            <a:ext cx="615351" cy="30480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bdélník 34"/>
          <p:cNvSpPr/>
          <p:nvPr/>
        </p:nvSpPr>
        <p:spPr>
          <a:xfrm>
            <a:off x="0" y="6721475"/>
            <a:ext cx="20104100" cy="4595975"/>
          </a:xfrm>
          <a:prstGeom prst="rect">
            <a:avLst/>
          </a:prstGeom>
          <a:solidFill>
            <a:srgbClr val="00458E">
              <a:alpha val="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 name="Obdélník: se zakulacenými rohy 35"/>
          <p:cNvSpPr/>
          <p:nvPr/>
        </p:nvSpPr>
        <p:spPr>
          <a:xfrm>
            <a:off x="14895119" y="3749675"/>
            <a:ext cx="4251413" cy="6629399"/>
          </a:xfrm>
          <a:prstGeom prst="roundRect">
            <a:avLst>
              <a:gd name="adj" fmla="val 7189"/>
            </a:avLst>
          </a:prstGeom>
          <a:solidFill>
            <a:schemeClr val="bg1"/>
          </a:solidFill>
          <a:ln>
            <a:noFill/>
          </a:ln>
          <a:effectLst>
            <a:outerShdw blurRad="241300" dist="50800" dir="5400000" sx="102000" sy="102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7" name="Obdélník: se zakulacenými rohy 36"/>
          <p:cNvSpPr/>
          <p:nvPr/>
        </p:nvSpPr>
        <p:spPr>
          <a:xfrm>
            <a:off x="10373370" y="3749675"/>
            <a:ext cx="4251413" cy="6629399"/>
          </a:xfrm>
          <a:prstGeom prst="roundRect">
            <a:avLst>
              <a:gd name="adj" fmla="val 7189"/>
            </a:avLst>
          </a:prstGeom>
          <a:solidFill>
            <a:schemeClr val="bg1"/>
          </a:solidFill>
          <a:ln>
            <a:noFill/>
          </a:ln>
          <a:effectLst>
            <a:outerShdw blurRad="241300" dist="50800" dir="5400000" sx="102000" sy="102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38" name="Obdélník: se zakulacenými rohy 37"/>
          <p:cNvSpPr/>
          <p:nvPr/>
        </p:nvSpPr>
        <p:spPr>
          <a:xfrm>
            <a:off x="5886999" y="3767534"/>
            <a:ext cx="4251413" cy="6629399"/>
          </a:xfrm>
          <a:prstGeom prst="roundRect">
            <a:avLst>
              <a:gd name="adj" fmla="val 7189"/>
            </a:avLst>
          </a:prstGeom>
          <a:solidFill>
            <a:schemeClr val="bg1"/>
          </a:solidFill>
          <a:ln>
            <a:noFill/>
          </a:ln>
          <a:effectLst>
            <a:outerShdw blurRad="241300" dist="50800" dir="5400000" sx="102000" sy="102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39" name="Obdélník: se zakulacenými rohy 38"/>
          <p:cNvSpPr/>
          <p:nvPr/>
        </p:nvSpPr>
        <p:spPr>
          <a:xfrm>
            <a:off x="1365250" y="3725635"/>
            <a:ext cx="4251413" cy="6629399"/>
          </a:xfrm>
          <a:prstGeom prst="roundRect">
            <a:avLst>
              <a:gd name="adj" fmla="val 7189"/>
            </a:avLst>
          </a:prstGeom>
          <a:solidFill>
            <a:schemeClr val="bg1"/>
          </a:solidFill>
          <a:ln>
            <a:noFill/>
          </a:ln>
          <a:effectLst>
            <a:outerShdw blurRad="241300" dist="50800" dir="5400000" sx="102000" sy="102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ject 7"/>
          <p:cNvSpPr txBox="1"/>
          <p:nvPr/>
        </p:nvSpPr>
        <p:spPr>
          <a:xfrm>
            <a:off x="1243806" y="1117100"/>
            <a:ext cx="6678930" cy="1781257"/>
          </a:xfrm>
          <a:prstGeom prst="rect">
            <a:avLst/>
          </a:prstGeom>
        </p:spPr>
        <p:txBody>
          <a:bodyPr vert="horz" wrap="square" lIns="0" tIns="11430" rIns="0" bIns="0" rtlCol="0">
            <a:spAutoFit/>
          </a:bodyPr>
          <a:lstStyle/>
          <a:p>
            <a:pPr marL="12700" marR="5080">
              <a:lnSpc>
                <a:spcPct val="100000"/>
              </a:lnSpc>
              <a:spcBef>
                <a:spcPts val="90"/>
              </a:spcBef>
            </a:pPr>
            <a:r>
              <a:rPr sz="5750" b="1" dirty="0">
                <a:solidFill>
                  <a:srgbClr val="0050AA"/>
                </a:solidFill>
                <a:latin typeface="Lidl Font Pro" panose="02000000000000000000"/>
                <a:cs typeface="Lidl Font Pro" panose="02000000000000000000"/>
              </a:rPr>
              <a:t>O </a:t>
            </a:r>
            <a:r>
              <a:rPr sz="5750" b="1" dirty="0" err="1">
                <a:solidFill>
                  <a:srgbClr val="0050AA"/>
                </a:solidFill>
                <a:latin typeface="Lidl Font Pro" panose="02000000000000000000"/>
                <a:cs typeface="Lidl Font Pro" panose="02000000000000000000"/>
              </a:rPr>
              <a:t>mnoho</a:t>
            </a:r>
            <a:r>
              <a:rPr lang="cs-CZ" sz="5750" b="1" dirty="0">
                <a:solidFill>
                  <a:srgbClr val="0050AA"/>
                </a:solidFill>
                <a:latin typeface="Lidl Font Pro" panose="02000000000000000000"/>
                <a:cs typeface="Lidl Font Pro" panose="02000000000000000000"/>
              </a:rPr>
              <a:t> méně</a:t>
            </a:r>
            <a:r>
              <a:rPr sz="5750" b="1" dirty="0">
                <a:solidFill>
                  <a:srgbClr val="0050AA"/>
                </a:solidFill>
                <a:latin typeface="Lidl Font Pro" panose="02000000000000000000"/>
                <a:cs typeface="Lidl Font Pro" panose="02000000000000000000"/>
              </a:rPr>
              <a:t> tun </a:t>
            </a:r>
            <a:r>
              <a:rPr sz="5750" b="1" spc="-10" dirty="0" err="1">
                <a:solidFill>
                  <a:srgbClr val="0050AA"/>
                </a:solidFill>
                <a:latin typeface="Lidl Font Pro" panose="02000000000000000000"/>
                <a:cs typeface="Lidl Font Pro" panose="02000000000000000000"/>
              </a:rPr>
              <a:t>plastu</a:t>
            </a:r>
            <a:r>
              <a:rPr sz="5750" b="1" spc="-10" dirty="0">
                <a:solidFill>
                  <a:srgbClr val="0050AA"/>
                </a:solidFill>
                <a:latin typeface="Lidl Font Pro" panose="02000000000000000000"/>
                <a:cs typeface="Lidl Font Pro" panose="02000000000000000000"/>
              </a:rPr>
              <a:t> </a:t>
            </a:r>
            <a:r>
              <a:rPr sz="5750" b="1" dirty="0">
                <a:solidFill>
                  <a:srgbClr val="0050AA"/>
                </a:solidFill>
                <a:latin typeface="Lidl Font Pro" panose="02000000000000000000"/>
                <a:cs typeface="Lidl Font Pro" panose="02000000000000000000"/>
              </a:rPr>
              <a:t>v </a:t>
            </a:r>
            <a:r>
              <a:rPr sz="5750" b="1" spc="-10" dirty="0">
                <a:solidFill>
                  <a:srgbClr val="0050AA"/>
                </a:solidFill>
                <a:latin typeface="Lidl Font Pro" panose="02000000000000000000"/>
                <a:cs typeface="Lidl Font Pro" panose="02000000000000000000"/>
              </a:rPr>
              <a:t>oběhu.</a:t>
            </a:r>
            <a:endParaRPr sz="5750" dirty="0">
              <a:latin typeface="Lidl Font Pro" panose="02000000000000000000"/>
              <a:cs typeface="Lidl Font Pro" panose="02000000000000000000"/>
            </a:endParaRPr>
          </a:p>
        </p:txBody>
      </p:sp>
      <p:sp>
        <p:nvSpPr>
          <p:cNvPr id="8" name="object 8"/>
          <p:cNvSpPr txBox="1"/>
          <p:nvPr/>
        </p:nvSpPr>
        <p:spPr>
          <a:xfrm>
            <a:off x="6496208" y="8295421"/>
            <a:ext cx="2853055" cy="1156335"/>
          </a:xfrm>
          <a:prstGeom prst="rect">
            <a:avLst/>
          </a:prstGeom>
        </p:spPr>
        <p:txBody>
          <a:bodyPr vert="horz" wrap="square" lIns="0" tIns="13970" rIns="0" bIns="0" rtlCol="0">
            <a:spAutoFit/>
          </a:bodyPr>
          <a:lstStyle/>
          <a:p>
            <a:pPr algn="ctr">
              <a:lnSpc>
                <a:spcPct val="100000"/>
              </a:lnSpc>
              <a:spcBef>
                <a:spcPts val="110"/>
              </a:spcBef>
            </a:pPr>
            <a:r>
              <a:rPr sz="3700" spc="-10" dirty="0">
                <a:solidFill>
                  <a:srgbClr val="0050AA"/>
                </a:solidFill>
                <a:latin typeface="Lidl Font Pro" panose="02000000000000000000"/>
                <a:cs typeface="Lidl Font Pro" panose="02000000000000000000"/>
              </a:rPr>
              <a:t>Uzeniny</a:t>
            </a:r>
            <a:endParaRPr sz="3700" dirty="0">
              <a:latin typeface="Lidl Font Pro" panose="02000000000000000000"/>
              <a:cs typeface="Lidl Font Pro" panose="02000000000000000000"/>
            </a:endParaRPr>
          </a:p>
          <a:p>
            <a:pPr algn="ctr">
              <a:lnSpc>
                <a:spcPct val="100000"/>
              </a:lnSpc>
              <a:spcBef>
                <a:spcPts val="10"/>
              </a:spcBef>
            </a:pPr>
            <a:r>
              <a:rPr sz="3700" b="1" dirty="0">
                <a:solidFill>
                  <a:srgbClr val="0050AA"/>
                </a:solidFill>
                <a:latin typeface="Lidl Font Pro" panose="02000000000000000000"/>
                <a:cs typeface="Lidl Font Pro" panose="02000000000000000000"/>
              </a:rPr>
              <a:t>200</a:t>
            </a:r>
            <a:r>
              <a:rPr sz="3700" b="1" spc="-65" dirty="0">
                <a:solidFill>
                  <a:srgbClr val="0050AA"/>
                </a:solidFill>
                <a:latin typeface="Lidl Font Pro" panose="02000000000000000000"/>
                <a:cs typeface="Lidl Font Pro" panose="02000000000000000000"/>
              </a:rPr>
              <a:t> </a:t>
            </a:r>
            <a:r>
              <a:rPr sz="3700" b="1" dirty="0">
                <a:solidFill>
                  <a:srgbClr val="0050AA"/>
                </a:solidFill>
                <a:latin typeface="Lidl Font Pro" panose="02000000000000000000"/>
                <a:cs typeface="Lidl Font Pro" panose="02000000000000000000"/>
              </a:rPr>
              <a:t>tun</a:t>
            </a:r>
            <a:r>
              <a:rPr sz="3700" b="1" spc="-50" dirty="0">
                <a:solidFill>
                  <a:srgbClr val="0050AA"/>
                </a:solidFill>
                <a:latin typeface="Lidl Font Pro" panose="02000000000000000000"/>
                <a:cs typeface="Lidl Font Pro" panose="02000000000000000000"/>
              </a:rPr>
              <a:t> </a:t>
            </a:r>
            <a:r>
              <a:rPr sz="3700" b="1" dirty="0">
                <a:solidFill>
                  <a:srgbClr val="0050AA"/>
                </a:solidFill>
                <a:latin typeface="Lidl Font Pro" panose="02000000000000000000"/>
                <a:cs typeface="Lidl Font Pro" panose="02000000000000000000"/>
              </a:rPr>
              <a:t>/</a:t>
            </a:r>
            <a:r>
              <a:rPr sz="3700" b="1" spc="-50" dirty="0">
                <a:solidFill>
                  <a:srgbClr val="0050AA"/>
                </a:solidFill>
                <a:latin typeface="Lidl Font Pro" panose="02000000000000000000"/>
                <a:cs typeface="Lidl Font Pro" panose="02000000000000000000"/>
              </a:rPr>
              <a:t> </a:t>
            </a:r>
            <a:r>
              <a:rPr sz="3700" b="1" spc="-25" dirty="0">
                <a:solidFill>
                  <a:srgbClr val="0050AA"/>
                </a:solidFill>
                <a:latin typeface="Lidl Font Pro" panose="02000000000000000000"/>
                <a:cs typeface="Lidl Font Pro" panose="02000000000000000000"/>
              </a:rPr>
              <a:t>rok</a:t>
            </a:r>
            <a:endParaRPr sz="3700" dirty="0">
              <a:latin typeface="Lidl Font Pro" panose="02000000000000000000"/>
              <a:cs typeface="Lidl Font Pro" panose="02000000000000000000"/>
            </a:endParaRPr>
          </a:p>
        </p:txBody>
      </p:sp>
      <p:sp>
        <p:nvSpPr>
          <p:cNvPr id="14" name="object 14"/>
          <p:cNvSpPr txBox="1"/>
          <p:nvPr/>
        </p:nvSpPr>
        <p:spPr>
          <a:xfrm>
            <a:off x="11212883" y="8295421"/>
            <a:ext cx="2572385" cy="1156335"/>
          </a:xfrm>
          <a:prstGeom prst="rect">
            <a:avLst/>
          </a:prstGeom>
        </p:spPr>
        <p:txBody>
          <a:bodyPr vert="horz" wrap="square" lIns="0" tIns="13970" rIns="0" bIns="0" rtlCol="0">
            <a:spAutoFit/>
          </a:bodyPr>
          <a:lstStyle/>
          <a:p>
            <a:pPr algn="ctr">
              <a:lnSpc>
                <a:spcPct val="100000"/>
              </a:lnSpc>
              <a:spcBef>
                <a:spcPts val="110"/>
              </a:spcBef>
            </a:pPr>
            <a:r>
              <a:rPr sz="3700" spc="-10" dirty="0">
                <a:solidFill>
                  <a:srgbClr val="0050AA"/>
                </a:solidFill>
                <a:latin typeface="Lidl Font Pro" panose="02000000000000000000"/>
                <a:cs typeface="Lidl Font Pro" panose="02000000000000000000"/>
              </a:rPr>
              <a:t>Mléka</a:t>
            </a:r>
            <a:endParaRPr sz="3700" dirty="0">
              <a:latin typeface="Lidl Font Pro" panose="02000000000000000000"/>
              <a:cs typeface="Lidl Font Pro" panose="02000000000000000000"/>
            </a:endParaRPr>
          </a:p>
          <a:p>
            <a:pPr algn="ctr">
              <a:lnSpc>
                <a:spcPct val="100000"/>
              </a:lnSpc>
              <a:spcBef>
                <a:spcPts val="10"/>
              </a:spcBef>
            </a:pPr>
            <a:r>
              <a:rPr sz="3700" b="1" dirty="0">
                <a:solidFill>
                  <a:srgbClr val="0050AA"/>
                </a:solidFill>
                <a:latin typeface="Lidl Font Pro" panose="02000000000000000000"/>
                <a:cs typeface="Lidl Font Pro" panose="02000000000000000000"/>
              </a:rPr>
              <a:t>40</a:t>
            </a:r>
            <a:r>
              <a:rPr sz="3700" b="1" spc="-50" dirty="0">
                <a:solidFill>
                  <a:srgbClr val="0050AA"/>
                </a:solidFill>
                <a:latin typeface="Lidl Font Pro" panose="02000000000000000000"/>
                <a:cs typeface="Lidl Font Pro" panose="02000000000000000000"/>
              </a:rPr>
              <a:t> </a:t>
            </a:r>
            <a:r>
              <a:rPr sz="3700" b="1" dirty="0">
                <a:solidFill>
                  <a:srgbClr val="0050AA"/>
                </a:solidFill>
                <a:latin typeface="Lidl Font Pro" panose="02000000000000000000"/>
                <a:cs typeface="Lidl Font Pro" panose="02000000000000000000"/>
              </a:rPr>
              <a:t>tun</a:t>
            </a:r>
            <a:r>
              <a:rPr sz="3700" b="1" spc="-40" dirty="0">
                <a:solidFill>
                  <a:srgbClr val="0050AA"/>
                </a:solidFill>
                <a:latin typeface="Lidl Font Pro" panose="02000000000000000000"/>
                <a:cs typeface="Lidl Font Pro" panose="02000000000000000000"/>
              </a:rPr>
              <a:t> </a:t>
            </a:r>
            <a:r>
              <a:rPr sz="3700" b="1" dirty="0">
                <a:solidFill>
                  <a:srgbClr val="0050AA"/>
                </a:solidFill>
                <a:latin typeface="Lidl Font Pro" panose="02000000000000000000"/>
                <a:cs typeface="Lidl Font Pro" panose="02000000000000000000"/>
              </a:rPr>
              <a:t>/</a:t>
            </a:r>
            <a:r>
              <a:rPr sz="3700" b="1" spc="-40" dirty="0">
                <a:solidFill>
                  <a:srgbClr val="0050AA"/>
                </a:solidFill>
                <a:latin typeface="Lidl Font Pro" panose="02000000000000000000"/>
                <a:cs typeface="Lidl Font Pro" panose="02000000000000000000"/>
              </a:rPr>
              <a:t> </a:t>
            </a:r>
            <a:r>
              <a:rPr sz="3700" b="1" spc="-25" dirty="0">
                <a:solidFill>
                  <a:srgbClr val="0050AA"/>
                </a:solidFill>
                <a:latin typeface="Lidl Font Pro" panose="02000000000000000000"/>
                <a:cs typeface="Lidl Font Pro" panose="02000000000000000000"/>
              </a:rPr>
              <a:t>rok</a:t>
            </a:r>
            <a:endParaRPr sz="3700" dirty="0">
              <a:latin typeface="Lidl Font Pro" panose="02000000000000000000"/>
              <a:cs typeface="Lidl Font Pro" panose="02000000000000000000"/>
            </a:endParaRPr>
          </a:p>
        </p:txBody>
      </p:sp>
      <p:sp>
        <p:nvSpPr>
          <p:cNvPr id="18" name="object 18"/>
          <p:cNvSpPr txBox="1"/>
          <p:nvPr/>
        </p:nvSpPr>
        <p:spPr>
          <a:xfrm>
            <a:off x="15460032" y="8410356"/>
            <a:ext cx="3174365" cy="1041400"/>
          </a:xfrm>
          <a:prstGeom prst="rect">
            <a:avLst/>
          </a:prstGeom>
        </p:spPr>
        <p:txBody>
          <a:bodyPr vert="horz" wrap="square" lIns="0" tIns="12700" rIns="0" bIns="0" rtlCol="0">
            <a:spAutoFit/>
          </a:bodyPr>
          <a:lstStyle/>
          <a:p>
            <a:pPr algn="ctr">
              <a:lnSpc>
                <a:spcPct val="100000"/>
              </a:lnSpc>
              <a:spcBef>
                <a:spcPts val="100"/>
              </a:spcBef>
            </a:pPr>
            <a:r>
              <a:rPr sz="2800" spc="-30" dirty="0">
                <a:solidFill>
                  <a:srgbClr val="0050AA"/>
                </a:solidFill>
                <a:latin typeface="Lidl Font Pro" panose="02000000000000000000"/>
                <a:cs typeface="Lidl Font Pro" panose="02000000000000000000"/>
              </a:rPr>
              <a:t>Zmrzlinové</a:t>
            </a:r>
            <a:r>
              <a:rPr sz="2800" spc="-95" dirty="0">
                <a:solidFill>
                  <a:srgbClr val="0050AA"/>
                </a:solidFill>
                <a:latin typeface="Lidl Font Pro" panose="02000000000000000000"/>
                <a:cs typeface="Lidl Font Pro" panose="02000000000000000000"/>
              </a:rPr>
              <a:t> </a:t>
            </a:r>
            <a:r>
              <a:rPr sz="2800" spc="-10" dirty="0">
                <a:solidFill>
                  <a:srgbClr val="0050AA"/>
                </a:solidFill>
                <a:latin typeface="Lidl Font Pro" panose="02000000000000000000"/>
                <a:cs typeface="Lidl Font Pro" panose="02000000000000000000"/>
              </a:rPr>
              <a:t>kornouty</a:t>
            </a:r>
            <a:endParaRPr sz="2800" dirty="0">
              <a:latin typeface="Lidl Font Pro" panose="02000000000000000000"/>
              <a:cs typeface="Lidl Font Pro" panose="02000000000000000000"/>
            </a:endParaRPr>
          </a:p>
          <a:p>
            <a:pPr algn="ctr">
              <a:lnSpc>
                <a:spcPct val="100000"/>
              </a:lnSpc>
              <a:spcBef>
                <a:spcPts val="195"/>
              </a:spcBef>
            </a:pPr>
            <a:r>
              <a:rPr sz="3700" b="1" dirty="0">
                <a:solidFill>
                  <a:srgbClr val="0050AA"/>
                </a:solidFill>
                <a:latin typeface="Lidl Font Pro" panose="02000000000000000000"/>
                <a:cs typeface="Lidl Font Pro" panose="02000000000000000000"/>
              </a:rPr>
              <a:t>20</a:t>
            </a:r>
            <a:r>
              <a:rPr sz="3700" b="1" spc="-45" dirty="0">
                <a:solidFill>
                  <a:srgbClr val="0050AA"/>
                </a:solidFill>
                <a:latin typeface="Lidl Font Pro" panose="02000000000000000000"/>
                <a:cs typeface="Lidl Font Pro" panose="02000000000000000000"/>
              </a:rPr>
              <a:t> </a:t>
            </a:r>
            <a:r>
              <a:rPr sz="3700" b="1" dirty="0">
                <a:solidFill>
                  <a:srgbClr val="0050AA"/>
                </a:solidFill>
                <a:latin typeface="Lidl Font Pro" panose="02000000000000000000"/>
                <a:cs typeface="Lidl Font Pro" panose="02000000000000000000"/>
              </a:rPr>
              <a:t>tun</a:t>
            </a:r>
            <a:r>
              <a:rPr sz="3700" b="1" spc="-45" dirty="0">
                <a:solidFill>
                  <a:srgbClr val="0050AA"/>
                </a:solidFill>
                <a:latin typeface="Lidl Font Pro" panose="02000000000000000000"/>
                <a:cs typeface="Lidl Font Pro" panose="02000000000000000000"/>
              </a:rPr>
              <a:t> </a:t>
            </a:r>
            <a:r>
              <a:rPr sz="3700" b="1" dirty="0">
                <a:solidFill>
                  <a:srgbClr val="0050AA"/>
                </a:solidFill>
                <a:latin typeface="Lidl Font Pro" panose="02000000000000000000"/>
                <a:cs typeface="Lidl Font Pro" panose="02000000000000000000"/>
              </a:rPr>
              <a:t>/</a:t>
            </a:r>
            <a:r>
              <a:rPr sz="3700" b="1" spc="-40" dirty="0">
                <a:solidFill>
                  <a:srgbClr val="0050AA"/>
                </a:solidFill>
                <a:latin typeface="Lidl Font Pro" panose="02000000000000000000"/>
                <a:cs typeface="Lidl Font Pro" panose="02000000000000000000"/>
              </a:rPr>
              <a:t> </a:t>
            </a:r>
            <a:r>
              <a:rPr sz="3700" b="1" spc="-25" dirty="0">
                <a:solidFill>
                  <a:srgbClr val="0050AA"/>
                </a:solidFill>
                <a:latin typeface="Lidl Font Pro" panose="02000000000000000000"/>
                <a:cs typeface="Lidl Font Pro" panose="02000000000000000000"/>
              </a:rPr>
              <a:t>rok</a:t>
            </a:r>
            <a:endParaRPr sz="3700" dirty="0">
              <a:latin typeface="Lidl Font Pro" panose="02000000000000000000"/>
              <a:cs typeface="Lidl Font Pro" panose="02000000000000000000"/>
            </a:endParaRPr>
          </a:p>
        </p:txBody>
      </p:sp>
      <p:sp>
        <p:nvSpPr>
          <p:cNvPr id="26" name="object 26"/>
          <p:cNvSpPr txBox="1"/>
          <p:nvPr/>
        </p:nvSpPr>
        <p:spPr>
          <a:xfrm>
            <a:off x="2059031" y="8295421"/>
            <a:ext cx="2863850" cy="1156335"/>
          </a:xfrm>
          <a:prstGeom prst="rect">
            <a:avLst/>
          </a:prstGeom>
        </p:spPr>
        <p:txBody>
          <a:bodyPr vert="horz" wrap="square" lIns="0" tIns="13970" rIns="0" bIns="0" rtlCol="0">
            <a:spAutoFit/>
          </a:bodyPr>
          <a:lstStyle/>
          <a:p>
            <a:pPr algn="ctr">
              <a:lnSpc>
                <a:spcPct val="100000"/>
              </a:lnSpc>
              <a:spcBef>
                <a:spcPts val="110"/>
              </a:spcBef>
            </a:pPr>
            <a:r>
              <a:rPr sz="3700" spc="-20" dirty="0">
                <a:solidFill>
                  <a:srgbClr val="0050AA"/>
                </a:solidFill>
                <a:latin typeface="Lidl Font Pro" panose="02000000000000000000"/>
                <a:cs typeface="Lidl Font Pro" panose="02000000000000000000"/>
              </a:rPr>
              <a:t>Vody</a:t>
            </a:r>
            <a:endParaRPr sz="3700" dirty="0">
              <a:latin typeface="Lidl Font Pro" panose="02000000000000000000"/>
              <a:cs typeface="Lidl Font Pro" panose="02000000000000000000"/>
            </a:endParaRPr>
          </a:p>
          <a:p>
            <a:pPr algn="ctr">
              <a:lnSpc>
                <a:spcPct val="100000"/>
              </a:lnSpc>
              <a:spcBef>
                <a:spcPts val="10"/>
              </a:spcBef>
            </a:pPr>
            <a:r>
              <a:rPr sz="3700" b="1" dirty="0">
                <a:solidFill>
                  <a:srgbClr val="0050AA"/>
                </a:solidFill>
                <a:latin typeface="Lidl Font Pro" panose="02000000000000000000"/>
                <a:cs typeface="Lidl Font Pro" panose="02000000000000000000"/>
              </a:rPr>
              <a:t>800</a:t>
            </a:r>
            <a:r>
              <a:rPr sz="3700" b="1" spc="-50" dirty="0">
                <a:solidFill>
                  <a:srgbClr val="0050AA"/>
                </a:solidFill>
                <a:latin typeface="Lidl Font Pro" panose="02000000000000000000"/>
                <a:cs typeface="Lidl Font Pro" panose="02000000000000000000"/>
              </a:rPr>
              <a:t> </a:t>
            </a:r>
            <a:r>
              <a:rPr sz="3700" b="1" dirty="0">
                <a:solidFill>
                  <a:srgbClr val="0050AA"/>
                </a:solidFill>
                <a:latin typeface="Lidl Font Pro" panose="02000000000000000000"/>
                <a:cs typeface="Lidl Font Pro" panose="02000000000000000000"/>
              </a:rPr>
              <a:t>tun</a:t>
            </a:r>
            <a:r>
              <a:rPr sz="3700" b="1" spc="-50" dirty="0">
                <a:solidFill>
                  <a:srgbClr val="0050AA"/>
                </a:solidFill>
                <a:latin typeface="Lidl Font Pro" panose="02000000000000000000"/>
                <a:cs typeface="Lidl Font Pro" panose="02000000000000000000"/>
              </a:rPr>
              <a:t> </a:t>
            </a:r>
            <a:r>
              <a:rPr sz="3700" b="1" dirty="0">
                <a:solidFill>
                  <a:srgbClr val="0050AA"/>
                </a:solidFill>
                <a:latin typeface="Lidl Font Pro" panose="02000000000000000000"/>
                <a:cs typeface="Lidl Font Pro" panose="02000000000000000000"/>
              </a:rPr>
              <a:t>/</a:t>
            </a:r>
            <a:r>
              <a:rPr sz="3700" b="1" spc="-45" dirty="0">
                <a:solidFill>
                  <a:srgbClr val="0050AA"/>
                </a:solidFill>
                <a:latin typeface="Lidl Font Pro" panose="02000000000000000000"/>
                <a:cs typeface="Lidl Font Pro" panose="02000000000000000000"/>
              </a:rPr>
              <a:t> </a:t>
            </a:r>
            <a:r>
              <a:rPr sz="3700" b="1" spc="-25" dirty="0">
                <a:solidFill>
                  <a:srgbClr val="0050AA"/>
                </a:solidFill>
                <a:latin typeface="Lidl Font Pro" panose="02000000000000000000"/>
                <a:cs typeface="Lidl Font Pro" panose="02000000000000000000"/>
              </a:rPr>
              <a:t>rok</a:t>
            </a:r>
            <a:endParaRPr sz="3700" dirty="0">
              <a:latin typeface="Lidl Font Pro" panose="02000000000000000000"/>
              <a:cs typeface="Lidl Font Pro" panose="02000000000000000000"/>
            </a:endParaRPr>
          </a:p>
        </p:txBody>
      </p:sp>
      <p:pic>
        <p:nvPicPr>
          <p:cNvPr id="41" name="Obrázek 40"/>
          <p:cNvPicPr>
            <a:picLocks noChangeAspect="1"/>
          </p:cNvPicPr>
          <p:nvPr/>
        </p:nvPicPr>
        <p:blipFill>
          <a:blip r:embed="rId3"/>
          <a:stretch>
            <a:fillRect/>
          </a:stretch>
        </p:blipFill>
        <p:spPr>
          <a:xfrm>
            <a:off x="6584552" y="4320801"/>
            <a:ext cx="2505425" cy="3715268"/>
          </a:xfrm>
          <a:prstGeom prst="rect">
            <a:avLst/>
          </a:prstGeom>
        </p:spPr>
      </p:pic>
      <p:pic>
        <p:nvPicPr>
          <p:cNvPr id="43" name="Obrázek 42"/>
          <p:cNvPicPr>
            <a:picLocks noChangeAspect="1"/>
          </p:cNvPicPr>
          <p:nvPr/>
        </p:nvPicPr>
        <p:blipFill>
          <a:blip r:embed="rId4"/>
          <a:stretch>
            <a:fillRect/>
          </a:stretch>
        </p:blipFill>
        <p:spPr>
          <a:xfrm>
            <a:off x="16376650" y="4315956"/>
            <a:ext cx="1629002" cy="3715268"/>
          </a:xfrm>
          <a:prstGeom prst="rect">
            <a:avLst/>
          </a:prstGeom>
        </p:spPr>
      </p:pic>
      <p:pic>
        <p:nvPicPr>
          <p:cNvPr id="45" name="Obrázek 44"/>
          <p:cNvPicPr>
            <a:picLocks noChangeAspect="1"/>
          </p:cNvPicPr>
          <p:nvPr/>
        </p:nvPicPr>
        <p:blipFill>
          <a:blip r:embed="rId5"/>
          <a:stretch>
            <a:fillRect/>
          </a:stretch>
        </p:blipFill>
        <p:spPr>
          <a:xfrm>
            <a:off x="11732885" y="4244590"/>
            <a:ext cx="1562318" cy="3867690"/>
          </a:xfrm>
          <a:prstGeom prst="rect">
            <a:avLst/>
          </a:prstGeom>
        </p:spPr>
      </p:pic>
      <p:pic>
        <p:nvPicPr>
          <p:cNvPr id="47" name="Obrázek 46"/>
          <p:cNvPicPr>
            <a:picLocks noChangeAspect="1"/>
          </p:cNvPicPr>
          <p:nvPr/>
        </p:nvPicPr>
        <p:blipFill>
          <a:blip r:embed="rId6"/>
          <a:stretch>
            <a:fillRect/>
          </a:stretch>
        </p:blipFill>
        <p:spPr>
          <a:xfrm>
            <a:off x="1703886" y="4315956"/>
            <a:ext cx="3505689" cy="369621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43806" y="1179925"/>
            <a:ext cx="4906010" cy="1781257"/>
          </a:xfrm>
          <a:prstGeom prst="rect">
            <a:avLst/>
          </a:prstGeom>
        </p:spPr>
        <p:txBody>
          <a:bodyPr vert="horz" wrap="square" lIns="0" tIns="11430" rIns="0" bIns="0" rtlCol="0">
            <a:spAutoFit/>
          </a:bodyPr>
          <a:lstStyle/>
          <a:p>
            <a:pPr marL="12700" marR="5080">
              <a:lnSpc>
                <a:spcPct val="100000"/>
              </a:lnSpc>
              <a:spcBef>
                <a:spcPts val="90"/>
              </a:spcBef>
            </a:pPr>
            <a:r>
              <a:rPr sz="5750" b="1" dirty="0" err="1">
                <a:solidFill>
                  <a:srgbClr val="0050AA"/>
                </a:solidFill>
                <a:latin typeface="Lidl Font Pro" panose="02000000000000000000"/>
                <a:cs typeface="Lidl Font Pro" panose="02000000000000000000"/>
              </a:rPr>
              <a:t>Obaly</a:t>
            </a:r>
            <a:r>
              <a:rPr sz="5750" b="1" spc="-90" dirty="0">
                <a:solidFill>
                  <a:srgbClr val="0050AA"/>
                </a:solidFill>
                <a:latin typeface="Lidl Font Pro" panose="02000000000000000000"/>
                <a:cs typeface="Lidl Font Pro" panose="02000000000000000000"/>
              </a:rPr>
              <a:t> </a:t>
            </a:r>
            <a:r>
              <a:rPr sz="5750" b="1" spc="-35" dirty="0">
                <a:solidFill>
                  <a:srgbClr val="0050AA"/>
                </a:solidFill>
                <a:latin typeface="Lidl Font Pro" panose="02000000000000000000"/>
                <a:cs typeface="Lidl Font Pro" panose="02000000000000000000"/>
              </a:rPr>
              <a:t>W5</a:t>
            </a:r>
            <a:r>
              <a:rPr lang="cs-CZ" sz="5750" b="1" spc="-35" dirty="0">
                <a:solidFill>
                  <a:srgbClr val="0050AA"/>
                </a:solidFill>
                <a:latin typeface="Lidl Font Pro" panose="02000000000000000000"/>
                <a:cs typeface="Lidl Font Pro" panose="02000000000000000000"/>
              </a:rPr>
              <a:t> a </a:t>
            </a:r>
            <a:r>
              <a:rPr sz="5750" b="1" dirty="0">
                <a:solidFill>
                  <a:srgbClr val="0050AA"/>
                </a:solidFill>
                <a:latin typeface="Lidl Font Pro" panose="02000000000000000000"/>
                <a:cs typeface="Lidl Font Pro" panose="02000000000000000000"/>
              </a:rPr>
              <a:t>100% </a:t>
            </a:r>
            <a:r>
              <a:rPr sz="5750" b="1" spc="-10" dirty="0">
                <a:solidFill>
                  <a:srgbClr val="0050AA"/>
                </a:solidFill>
                <a:latin typeface="Lidl Font Pro" panose="02000000000000000000"/>
                <a:cs typeface="Lidl Font Pro" panose="02000000000000000000"/>
              </a:rPr>
              <a:t>recyklát.</a:t>
            </a:r>
            <a:endParaRPr sz="5750" dirty="0">
              <a:latin typeface="Lidl Font Pro" panose="02000000000000000000"/>
              <a:cs typeface="Lidl Font Pro" panose="02000000000000000000"/>
            </a:endParaRPr>
          </a:p>
        </p:txBody>
      </p:sp>
      <p:sp>
        <p:nvSpPr>
          <p:cNvPr id="4" name="Obdélník 3"/>
          <p:cNvSpPr/>
          <p:nvPr/>
        </p:nvSpPr>
        <p:spPr>
          <a:xfrm>
            <a:off x="0" y="6721475"/>
            <a:ext cx="20104100" cy="4595975"/>
          </a:xfrm>
          <a:prstGeom prst="rect">
            <a:avLst/>
          </a:prstGeom>
          <a:solidFill>
            <a:srgbClr val="00458E">
              <a:alpha val="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47685" y="4706342"/>
            <a:ext cx="2590799" cy="5479541"/>
          </a:xfrm>
          <a:prstGeom prst="rect">
            <a:avLst/>
          </a:prstGeom>
        </p:spPr>
      </p:pic>
      <p:pic>
        <p:nvPicPr>
          <p:cNvPr id="8" name="Obráze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417" y="4130675"/>
            <a:ext cx="2259315" cy="6297844"/>
          </a:xfrm>
          <a:prstGeom prst="rect">
            <a:avLst/>
          </a:prstGeom>
        </p:spPr>
      </p:pic>
      <p:pic>
        <p:nvPicPr>
          <p:cNvPr id="10" name="Obrázek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7913" y="4420234"/>
            <a:ext cx="2259315" cy="5953299"/>
          </a:xfrm>
          <a:prstGeom prst="rect">
            <a:avLst/>
          </a:prstGeom>
        </p:spPr>
      </p:pic>
      <p:pic>
        <p:nvPicPr>
          <p:cNvPr id="12" name="Obrázek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5391" y="1829079"/>
            <a:ext cx="2792029" cy="7350020"/>
          </a:xfrm>
          <a:prstGeom prst="rect">
            <a:avLst/>
          </a:prstGeom>
        </p:spPr>
      </p:pic>
      <p:pic>
        <p:nvPicPr>
          <p:cNvPr id="14" name="Obrázek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4525" y="1838653"/>
            <a:ext cx="2792029" cy="7287198"/>
          </a:xfrm>
          <a:prstGeom prst="rect">
            <a:avLst/>
          </a:prstGeom>
        </p:spPr>
      </p:pic>
      <p:pic>
        <p:nvPicPr>
          <p:cNvPr id="16" name="Obrázek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46122" y="1940424"/>
            <a:ext cx="2792029" cy="7322100"/>
          </a:xfrm>
          <a:prstGeom prst="rect">
            <a:avLst/>
          </a:prstGeom>
        </p:spPr>
      </p:pic>
      <p:pic>
        <p:nvPicPr>
          <p:cNvPr id="18" name="Obrázek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780903" y="4687165"/>
            <a:ext cx="2590799" cy="5408294"/>
          </a:xfrm>
          <a:prstGeom prst="rect">
            <a:avLst/>
          </a:prstGeom>
        </p:spPr>
      </p:pic>
      <p:pic>
        <p:nvPicPr>
          <p:cNvPr id="20" name="Obrázek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364294" y="4999713"/>
            <a:ext cx="2590799" cy="549249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délník 11"/>
          <p:cNvSpPr/>
          <p:nvPr/>
        </p:nvSpPr>
        <p:spPr>
          <a:xfrm>
            <a:off x="12719050" y="1"/>
            <a:ext cx="7385050" cy="11317450"/>
          </a:xfrm>
          <a:prstGeom prst="rect">
            <a:avLst/>
          </a:prstGeom>
          <a:solidFill>
            <a:srgbClr val="00458E">
              <a:alpha val="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ject 7"/>
          <p:cNvSpPr txBox="1">
            <a:spLocks noGrp="1"/>
          </p:cNvSpPr>
          <p:nvPr>
            <p:ph type="title"/>
          </p:nvPr>
        </p:nvSpPr>
        <p:spPr>
          <a:xfrm>
            <a:off x="1243806" y="949566"/>
            <a:ext cx="10734040" cy="1784985"/>
          </a:xfrm>
          <a:prstGeom prst="rect">
            <a:avLst/>
          </a:prstGeom>
        </p:spPr>
        <p:txBody>
          <a:bodyPr vert="horz" wrap="square" lIns="0" tIns="11430" rIns="0" bIns="0" rtlCol="0">
            <a:spAutoFit/>
          </a:bodyPr>
          <a:lstStyle/>
          <a:p>
            <a:pPr marL="12700" marR="5080">
              <a:lnSpc>
                <a:spcPct val="100000"/>
              </a:lnSpc>
              <a:spcBef>
                <a:spcPts val="90"/>
              </a:spcBef>
            </a:pPr>
            <a:r>
              <a:rPr sz="5750" spc="-70" dirty="0"/>
              <a:t>Ukazujeme,</a:t>
            </a:r>
            <a:r>
              <a:rPr sz="5750" spc="-240" dirty="0"/>
              <a:t> </a:t>
            </a:r>
            <a:r>
              <a:rPr sz="5750" dirty="0"/>
              <a:t>že</a:t>
            </a:r>
            <a:r>
              <a:rPr sz="5750" spc="-240" dirty="0"/>
              <a:t> </a:t>
            </a:r>
            <a:r>
              <a:rPr sz="5750" dirty="0"/>
              <a:t>obal</a:t>
            </a:r>
            <a:r>
              <a:rPr sz="5750" spc="-240" dirty="0"/>
              <a:t> </a:t>
            </a:r>
            <a:r>
              <a:rPr sz="5750" dirty="0"/>
              <a:t>byl</a:t>
            </a:r>
            <a:r>
              <a:rPr sz="5750" spc="-235" dirty="0"/>
              <a:t> </a:t>
            </a:r>
            <a:r>
              <a:rPr sz="5750" spc="-85" dirty="0"/>
              <a:t>upravený </a:t>
            </a:r>
            <a:r>
              <a:rPr sz="5750" spc="-40" dirty="0"/>
              <a:t>směrem</a:t>
            </a:r>
            <a:r>
              <a:rPr sz="5750" spc="-190" dirty="0"/>
              <a:t> </a:t>
            </a:r>
            <a:r>
              <a:rPr sz="5750" dirty="0"/>
              <a:t>k</a:t>
            </a:r>
            <a:r>
              <a:rPr sz="5750" spc="-175" dirty="0"/>
              <a:t> </a:t>
            </a:r>
            <a:r>
              <a:rPr sz="5750" spc="-30" dirty="0"/>
              <a:t>větší</a:t>
            </a:r>
            <a:r>
              <a:rPr sz="5750" spc="-175" dirty="0"/>
              <a:t> </a:t>
            </a:r>
            <a:r>
              <a:rPr sz="5750" spc="-20" dirty="0"/>
              <a:t>udržitelnosti.</a:t>
            </a:r>
            <a:endParaRPr sz="5750"/>
          </a:p>
        </p:txBody>
      </p:sp>
      <p:sp>
        <p:nvSpPr>
          <p:cNvPr id="8" name="object 8"/>
          <p:cNvSpPr txBox="1">
            <a:spLocks noGrp="1"/>
          </p:cNvSpPr>
          <p:nvPr>
            <p:ph type="body" idx="1"/>
          </p:nvPr>
        </p:nvSpPr>
        <p:spPr>
          <a:xfrm>
            <a:off x="1243806" y="4369360"/>
            <a:ext cx="10332244" cy="5081776"/>
          </a:xfrm>
          <a:prstGeom prst="rect">
            <a:avLst/>
          </a:prstGeom>
        </p:spPr>
        <p:txBody>
          <a:bodyPr vert="horz" wrap="square" lIns="0" tIns="15240" rIns="0" bIns="0" rtlCol="0">
            <a:spAutoFit/>
          </a:bodyPr>
          <a:lstStyle/>
          <a:p>
            <a:pPr marL="12700">
              <a:lnSpc>
                <a:spcPct val="100000"/>
              </a:lnSpc>
              <a:spcBef>
                <a:spcPts val="120"/>
              </a:spcBef>
            </a:pPr>
            <a:r>
              <a:rPr dirty="0"/>
              <a:t>Obal</a:t>
            </a:r>
            <a:r>
              <a:rPr spc="5" dirty="0"/>
              <a:t> </a:t>
            </a:r>
            <a:r>
              <a:rPr dirty="0"/>
              <a:t>je</a:t>
            </a:r>
            <a:r>
              <a:rPr spc="5" dirty="0"/>
              <a:t> </a:t>
            </a:r>
            <a:r>
              <a:rPr dirty="0"/>
              <a:t>minimálně</a:t>
            </a:r>
            <a:r>
              <a:rPr spc="5" dirty="0"/>
              <a:t> </a:t>
            </a:r>
            <a:r>
              <a:rPr dirty="0"/>
              <a:t>z</a:t>
            </a:r>
            <a:r>
              <a:rPr spc="5" dirty="0"/>
              <a:t> </a:t>
            </a:r>
            <a:r>
              <a:rPr b="1" dirty="0">
                <a:latin typeface="Lidl Font Pro" panose="02000000000000000000"/>
                <a:cs typeface="Lidl Font Pro" panose="02000000000000000000"/>
              </a:rPr>
              <a:t>80 %</a:t>
            </a:r>
            <a:r>
              <a:rPr b="1" spc="130" dirty="0">
                <a:latin typeface="Lidl Font Pro" panose="02000000000000000000"/>
                <a:cs typeface="Lidl Font Pro" panose="02000000000000000000"/>
              </a:rPr>
              <a:t> </a:t>
            </a:r>
            <a:r>
              <a:rPr b="1" spc="-10" dirty="0">
                <a:latin typeface="Lidl Font Pro" panose="02000000000000000000"/>
                <a:cs typeface="Lidl Font Pro" panose="02000000000000000000"/>
              </a:rPr>
              <a:t>recyklovatelný</a:t>
            </a:r>
            <a:r>
              <a:rPr spc="-10" dirty="0"/>
              <a:t>.</a:t>
            </a:r>
          </a:p>
          <a:p>
            <a:pPr marL="12700" marR="759460">
              <a:lnSpc>
                <a:spcPct val="201000"/>
              </a:lnSpc>
            </a:pPr>
            <a:r>
              <a:rPr dirty="0"/>
              <a:t>Obal</a:t>
            </a:r>
            <a:r>
              <a:rPr spc="5" dirty="0"/>
              <a:t> </a:t>
            </a:r>
            <a:r>
              <a:rPr dirty="0"/>
              <a:t>obsahuje</a:t>
            </a:r>
            <a:r>
              <a:rPr spc="5" dirty="0"/>
              <a:t> </a:t>
            </a:r>
            <a:r>
              <a:rPr dirty="0"/>
              <a:t>alespoň</a:t>
            </a:r>
            <a:r>
              <a:rPr spc="5" dirty="0"/>
              <a:t> </a:t>
            </a:r>
            <a:r>
              <a:rPr b="1" dirty="0">
                <a:latin typeface="Lidl Font Pro" panose="02000000000000000000"/>
                <a:cs typeface="Lidl Font Pro" panose="02000000000000000000"/>
              </a:rPr>
              <a:t>30 %</a:t>
            </a:r>
            <a:r>
              <a:rPr b="1" spc="130" dirty="0">
                <a:latin typeface="Lidl Font Pro" panose="02000000000000000000"/>
                <a:cs typeface="Lidl Font Pro" panose="02000000000000000000"/>
              </a:rPr>
              <a:t> </a:t>
            </a:r>
            <a:r>
              <a:rPr b="1" spc="-10" dirty="0" err="1">
                <a:latin typeface="Lidl Font Pro" panose="02000000000000000000"/>
              </a:rPr>
              <a:t>recyklát</a:t>
            </a:r>
            <a:r>
              <a:rPr lang="cs-CZ" b="1" spc="-10" dirty="0">
                <a:latin typeface="Lidl Font Pro" panose="02000000000000000000"/>
              </a:rPr>
              <a:t>u</a:t>
            </a:r>
            <a:r>
              <a:rPr spc="-10" dirty="0"/>
              <a:t>. </a:t>
            </a:r>
            <a:endParaRPr lang="cs-CZ" spc="-10" dirty="0"/>
          </a:p>
          <a:p>
            <a:pPr marL="12700" marR="759460">
              <a:lnSpc>
                <a:spcPct val="201000"/>
              </a:lnSpc>
            </a:pPr>
            <a:r>
              <a:rPr lang="cs-CZ" sz="4100" b="0" dirty="0">
                <a:solidFill>
                  <a:srgbClr val="0050AA"/>
                </a:solidFill>
                <a:latin typeface="Lidl Font Pro Book" panose="02000000000000000000"/>
                <a:cs typeface="Lidl Font Pro Book" panose="02000000000000000000"/>
              </a:rPr>
              <a:t>Obal</a:t>
            </a:r>
            <a:r>
              <a:rPr lang="cs-CZ" sz="4100" b="0" spc="-5" dirty="0">
                <a:solidFill>
                  <a:srgbClr val="0050AA"/>
                </a:solidFill>
                <a:latin typeface="Lidl Font Pro Book" panose="02000000000000000000"/>
                <a:cs typeface="Lidl Font Pro Book" panose="02000000000000000000"/>
              </a:rPr>
              <a:t> </a:t>
            </a:r>
            <a:r>
              <a:rPr lang="cs-CZ" sz="4100" b="0" dirty="0">
                <a:solidFill>
                  <a:srgbClr val="0050AA"/>
                </a:solidFill>
                <a:latin typeface="Lidl Font Pro Book" panose="02000000000000000000"/>
                <a:cs typeface="Lidl Font Pro Book" panose="02000000000000000000"/>
              </a:rPr>
              <a:t>byl</a:t>
            </a:r>
            <a:r>
              <a:rPr lang="cs-CZ" sz="4100" b="0" spc="-5" dirty="0">
                <a:solidFill>
                  <a:srgbClr val="0050AA"/>
                </a:solidFill>
                <a:latin typeface="Lidl Font Pro Book" panose="02000000000000000000"/>
                <a:cs typeface="Lidl Font Pro Book" panose="02000000000000000000"/>
              </a:rPr>
              <a:t> </a:t>
            </a:r>
            <a:r>
              <a:rPr lang="cs-CZ" sz="4100" b="0" dirty="0">
                <a:solidFill>
                  <a:srgbClr val="0050AA"/>
                </a:solidFill>
                <a:latin typeface="Lidl Font Pro Book" panose="02000000000000000000"/>
                <a:cs typeface="Lidl Font Pro Book" panose="02000000000000000000"/>
              </a:rPr>
              <a:t>minimálně</a:t>
            </a:r>
            <a:r>
              <a:rPr lang="cs-CZ" sz="4100" b="0" spc="-5" dirty="0">
                <a:solidFill>
                  <a:srgbClr val="0050AA"/>
                </a:solidFill>
                <a:latin typeface="Lidl Font Pro Book" panose="02000000000000000000"/>
                <a:cs typeface="Lidl Font Pro Book" panose="02000000000000000000"/>
              </a:rPr>
              <a:t> </a:t>
            </a:r>
            <a:r>
              <a:rPr lang="cs-CZ" sz="4100" b="0" dirty="0">
                <a:solidFill>
                  <a:srgbClr val="0050AA"/>
                </a:solidFill>
                <a:latin typeface="Lidl Font Pro Book" panose="02000000000000000000"/>
                <a:cs typeface="Lidl Font Pro Book" panose="02000000000000000000"/>
              </a:rPr>
              <a:t>o </a:t>
            </a:r>
            <a:r>
              <a:rPr lang="cs-CZ" sz="4100" b="1" dirty="0">
                <a:solidFill>
                  <a:srgbClr val="0050AA"/>
                </a:solidFill>
                <a:latin typeface="Lidl Font Pro" panose="02000000000000000000"/>
                <a:cs typeface="Lidl Font Pro" panose="02000000000000000000"/>
              </a:rPr>
              <a:t>10</a:t>
            </a:r>
            <a:r>
              <a:rPr lang="cs-CZ" sz="4100" b="1" spc="-10" dirty="0">
                <a:solidFill>
                  <a:srgbClr val="0050AA"/>
                </a:solidFill>
                <a:latin typeface="Lidl Font Pro" panose="02000000000000000000"/>
                <a:cs typeface="Lidl Font Pro" panose="02000000000000000000"/>
              </a:rPr>
              <a:t> </a:t>
            </a:r>
            <a:r>
              <a:rPr lang="cs-CZ" sz="4100" b="1" dirty="0">
                <a:solidFill>
                  <a:srgbClr val="0050AA"/>
                </a:solidFill>
                <a:latin typeface="Lidl Font Pro" panose="02000000000000000000"/>
                <a:cs typeface="Lidl Font Pro" panose="02000000000000000000"/>
              </a:rPr>
              <a:t>%</a:t>
            </a:r>
            <a:r>
              <a:rPr lang="cs-CZ" b="1" spc="-5" dirty="0">
                <a:latin typeface="Lidl Font Pro" panose="02000000000000000000"/>
                <a:cs typeface="Lidl Font Pro" panose="02000000000000000000"/>
              </a:rPr>
              <a:t> </a:t>
            </a:r>
            <a:r>
              <a:rPr lang="cs-CZ" sz="4100" b="1" spc="-10" dirty="0">
                <a:solidFill>
                  <a:srgbClr val="0050AA"/>
                </a:solidFill>
                <a:latin typeface="Lidl Font Pro" panose="02000000000000000000"/>
                <a:cs typeface="Lidl Font Pro" panose="02000000000000000000"/>
              </a:rPr>
              <a:t>zredukován.</a:t>
            </a:r>
            <a:endParaRPr lang="cs-CZ" spc="-10" dirty="0"/>
          </a:p>
          <a:p>
            <a:pPr marL="12700" marR="759460">
              <a:lnSpc>
                <a:spcPct val="201000"/>
              </a:lnSpc>
            </a:pPr>
            <a:r>
              <a:rPr dirty="0" err="1"/>
              <a:t>Obal</a:t>
            </a:r>
            <a:r>
              <a:rPr spc="-35" dirty="0"/>
              <a:t> </a:t>
            </a:r>
            <a:r>
              <a:rPr dirty="0"/>
              <a:t>je</a:t>
            </a:r>
            <a:r>
              <a:rPr spc="-25" dirty="0"/>
              <a:t> </a:t>
            </a:r>
            <a:r>
              <a:rPr dirty="0"/>
              <a:t>vyroben</a:t>
            </a:r>
            <a:r>
              <a:rPr spc="-25" dirty="0"/>
              <a:t> </a:t>
            </a:r>
            <a:r>
              <a:rPr dirty="0"/>
              <a:t>z</a:t>
            </a:r>
            <a:r>
              <a:rPr spc="-20" dirty="0"/>
              <a:t> </a:t>
            </a:r>
            <a:r>
              <a:rPr dirty="0"/>
              <a:t>alternativního,</a:t>
            </a:r>
            <a:r>
              <a:rPr spc="-135" dirty="0"/>
              <a:t> </a:t>
            </a:r>
            <a:r>
              <a:rPr b="1" dirty="0">
                <a:latin typeface="Lidl Font Pro" panose="02000000000000000000"/>
              </a:rPr>
              <a:t>trvale</a:t>
            </a:r>
          </a:p>
          <a:p>
            <a:pPr marL="12700">
              <a:lnSpc>
                <a:spcPct val="100000"/>
              </a:lnSpc>
              <a:spcBef>
                <a:spcPts val="25"/>
              </a:spcBef>
            </a:pPr>
            <a:r>
              <a:rPr b="1" dirty="0">
                <a:latin typeface="Lidl Font Pro" panose="02000000000000000000"/>
                <a:cs typeface="Lidl Font Pro" panose="02000000000000000000"/>
              </a:rPr>
              <a:t>udržitelného</a:t>
            </a:r>
            <a:r>
              <a:rPr b="1" spc="105" dirty="0">
                <a:latin typeface="Lidl Font Pro" panose="02000000000000000000"/>
                <a:cs typeface="Lidl Font Pro" panose="02000000000000000000"/>
              </a:rPr>
              <a:t> </a:t>
            </a:r>
            <a:r>
              <a:rPr b="1" dirty="0">
                <a:latin typeface="Lidl Font Pro" panose="02000000000000000000"/>
              </a:rPr>
              <a:t>materiálu</a:t>
            </a:r>
            <a:r>
              <a:rPr spc="-10" dirty="0"/>
              <a:t>.</a:t>
            </a:r>
          </a:p>
        </p:txBody>
      </p:sp>
      <p:sp>
        <p:nvSpPr>
          <p:cNvPr id="10" name="object 10"/>
          <p:cNvSpPr txBox="1"/>
          <p:nvPr/>
        </p:nvSpPr>
        <p:spPr>
          <a:xfrm>
            <a:off x="15212437" y="8084335"/>
            <a:ext cx="2334260" cy="568960"/>
          </a:xfrm>
          <a:prstGeom prst="rect">
            <a:avLst/>
          </a:prstGeom>
        </p:spPr>
        <p:txBody>
          <a:bodyPr vert="horz" wrap="square" lIns="0" tIns="14605" rIns="0" bIns="0" rtlCol="0">
            <a:spAutoFit/>
          </a:bodyPr>
          <a:lstStyle/>
          <a:p>
            <a:pPr marL="12700">
              <a:lnSpc>
                <a:spcPct val="100000"/>
              </a:lnSpc>
              <a:spcBef>
                <a:spcPts val="115"/>
              </a:spcBef>
            </a:pPr>
            <a:r>
              <a:rPr sz="3550" b="1" spc="-20" dirty="0">
                <a:solidFill>
                  <a:srgbClr val="0050AA"/>
                </a:solidFill>
                <a:latin typeface="Tahoma" panose="020B0604030504040204"/>
                <a:cs typeface="Tahoma" panose="020B0604030504040204"/>
              </a:rPr>
              <a:t>Benefitem</a:t>
            </a:r>
            <a:endParaRPr sz="3550">
              <a:latin typeface="Tahoma" panose="020B0604030504040204"/>
              <a:cs typeface="Tahoma" panose="020B0604030504040204"/>
            </a:endParaRPr>
          </a:p>
        </p:txBody>
      </p:sp>
      <p:sp>
        <p:nvSpPr>
          <p:cNvPr id="11" name="object 11"/>
          <p:cNvSpPr txBox="1"/>
          <p:nvPr/>
        </p:nvSpPr>
        <p:spPr>
          <a:xfrm>
            <a:off x="15452396" y="8627636"/>
            <a:ext cx="1854200" cy="568960"/>
          </a:xfrm>
          <a:prstGeom prst="rect">
            <a:avLst/>
          </a:prstGeom>
        </p:spPr>
        <p:txBody>
          <a:bodyPr vert="horz" wrap="square" lIns="0" tIns="14605" rIns="0" bIns="0" rtlCol="0">
            <a:spAutoFit/>
          </a:bodyPr>
          <a:lstStyle/>
          <a:p>
            <a:pPr marL="12700">
              <a:lnSpc>
                <a:spcPct val="100000"/>
              </a:lnSpc>
              <a:spcBef>
                <a:spcPts val="115"/>
              </a:spcBef>
            </a:pPr>
            <a:r>
              <a:rPr sz="3550" b="1" spc="-10" dirty="0">
                <a:solidFill>
                  <a:srgbClr val="0050AA"/>
                </a:solidFill>
                <a:latin typeface="Tahoma" panose="020B0604030504040204"/>
                <a:cs typeface="Tahoma" panose="020B0604030504040204"/>
              </a:rPr>
              <a:t>výrobku</a:t>
            </a:r>
            <a:endParaRPr sz="3550">
              <a:latin typeface="Tahoma" panose="020B0604030504040204"/>
              <a:cs typeface="Tahoma" panose="020B0604030504040204"/>
            </a:endParaRPr>
          </a:p>
        </p:txBody>
      </p:sp>
      <p:pic>
        <p:nvPicPr>
          <p:cNvPr id="14" name="Obrázek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4850" y="1616075"/>
            <a:ext cx="6051350" cy="607735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14096" y="4466547"/>
            <a:ext cx="1461770" cy="826769"/>
          </a:xfrm>
          <a:prstGeom prst="rect">
            <a:avLst/>
          </a:prstGeom>
        </p:spPr>
        <p:txBody>
          <a:bodyPr vert="horz" wrap="square" lIns="0" tIns="13335" rIns="0" bIns="0" rtlCol="0">
            <a:spAutoFit/>
          </a:bodyPr>
          <a:lstStyle/>
          <a:p>
            <a:pPr marL="12700">
              <a:lnSpc>
                <a:spcPct val="100000"/>
              </a:lnSpc>
              <a:spcBef>
                <a:spcPts val="105"/>
              </a:spcBef>
            </a:pPr>
            <a:r>
              <a:rPr sz="5250" dirty="0"/>
              <a:t>20 </a:t>
            </a:r>
            <a:r>
              <a:rPr sz="5250" spc="-50" dirty="0"/>
              <a:t>%</a:t>
            </a:r>
            <a:endParaRPr sz="5250"/>
          </a:p>
        </p:txBody>
      </p:sp>
      <p:sp>
        <p:nvSpPr>
          <p:cNvPr id="3" name="object 3"/>
          <p:cNvSpPr txBox="1"/>
          <p:nvPr/>
        </p:nvSpPr>
        <p:spPr>
          <a:xfrm>
            <a:off x="2750153" y="9318548"/>
            <a:ext cx="1390650" cy="826769"/>
          </a:xfrm>
          <a:prstGeom prst="rect">
            <a:avLst/>
          </a:prstGeom>
        </p:spPr>
        <p:txBody>
          <a:bodyPr vert="horz" wrap="square" lIns="0" tIns="13335" rIns="0" bIns="0" rtlCol="0">
            <a:spAutoFit/>
          </a:bodyPr>
          <a:lstStyle/>
          <a:p>
            <a:pPr marL="12700">
              <a:lnSpc>
                <a:spcPct val="100000"/>
              </a:lnSpc>
              <a:spcBef>
                <a:spcPts val="105"/>
              </a:spcBef>
            </a:pPr>
            <a:r>
              <a:rPr sz="5250" b="1" dirty="0">
                <a:solidFill>
                  <a:srgbClr val="0050AA"/>
                </a:solidFill>
                <a:latin typeface="Lidl Font Pro" panose="02000000000000000000"/>
                <a:cs typeface="Lidl Font Pro" panose="02000000000000000000"/>
              </a:rPr>
              <a:t>23 </a:t>
            </a:r>
            <a:r>
              <a:rPr sz="5250" b="1" spc="-50" dirty="0">
                <a:solidFill>
                  <a:srgbClr val="0050AA"/>
                </a:solidFill>
                <a:latin typeface="Lidl Font Pro" panose="02000000000000000000"/>
                <a:cs typeface="Lidl Font Pro" panose="02000000000000000000"/>
              </a:rPr>
              <a:t>%</a:t>
            </a:r>
            <a:endParaRPr sz="5250">
              <a:latin typeface="Lidl Font Pro" panose="02000000000000000000"/>
              <a:cs typeface="Lidl Font Pro" panose="02000000000000000000"/>
            </a:endParaRPr>
          </a:p>
        </p:txBody>
      </p:sp>
      <p:sp>
        <p:nvSpPr>
          <p:cNvPr id="4" name="object 4"/>
          <p:cNvSpPr txBox="1"/>
          <p:nvPr/>
        </p:nvSpPr>
        <p:spPr>
          <a:xfrm>
            <a:off x="7044273" y="4466547"/>
            <a:ext cx="1794510" cy="826769"/>
          </a:xfrm>
          <a:prstGeom prst="rect">
            <a:avLst/>
          </a:prstGeom>
        </p:spPr>
        <p:txBody>
          <a:bodyPr vert="horz" wrap="square" lIns="0" tIns="13335" rIns="0" bIns="0" rtlCol="0">
            <a:spAutoFit/>
          </a:bodyPr>
          <a:lstStyle/>
          <a:p>
            <a:pPr marL="12700">
              <a:lnSpc>
                <a:spcPct val="100000"/>
              </a:lnSpc>
              <a:spcBef>
                <a:spcPts val="105"/>
              </a:spcBef>
            </a:pPr>
            <a:r>
              <a:rPr sz="5250" b="1" dirty="0">
                <a:solidFill>
                  <a:srgbClr val="0050AA"/>
                </a:solidFill>
                <a:latin typeface="Lidl Font Pro" panose="02000000000000000000"/>
                <a:cs typeface="Lidl Font Pro" panose="02000000000000000000"/>
              </a:rPr>
              <a:t>100 </a:t>
            </a:r>
            <a:r>
              <a:rPr sz="5250" b="1" spc="-50" dirty="0">
                <a:solidFill>
                  <a:srgbClr val="0050AA"/>
                </a:solidFill>
                <a:latin typeface="Lidl Font Pro" panose="02000000000000000000"/>
                <a:cs typeface="Lidl Font Pro" panose="02000000000000000000"/>
              </a:rPr>
              <a:t>%</a:t>
            </a:r>
            <a:endParaRPr sz="5250">
              <a:latin typeface="Lidl Font Pro" panose="02000000000000000000"/>
              <a:cs typeface="Lidl Font Pro" panose="02000000000000000000"/>
            </a:endParaRPr>
          </a:p>
        </p:txBody>
      </p:sp>
      <p:sp>
        <p:nvSpPr>
          <p:cNvPr id="5" name="object 5"/>
          <p:cNvSpPr txBox="1"/>
          <p:nvPr/>
        </p:nvSpPr>
        <p:spPr>
          <a:xfrm>
            <a:off x="7217214" y="9318548"/>
            <a:ext cx="1448435" cy="826769"/>
          </a:xfrm>
          <a:prstGeom prst="rect">
            <a:avLst/>
          </a:prstGeom>
        </p:spPr>
        <p:txBody>
          <a:bodyPr vert="horz" wrap="square" lIns="0" tIns="13335" rIns="0" bIns="0" rtlCol="0">
            <a:spAutoFit/>
          </a:bodyPr>
          <a:lstStyle/>
          <a:p>
            <a:pPr marL="12700">
              <a:lnSpc>
                <a:spcPct val="100000"/>
              </a:lnSpc>
              <a:spcBef>
                <a:spcPts val="105"/>
              </a:spcBef>
            </a:pPr>
            <a:r>
              <a:rPr sz="5250" b="1" dirty="0">
                <a:solidFill>
                  <a:srgbClr val="0050AA"/>
                </a:solidFill>
                <a:latin typeface="Lidl Font Pro" panose="02000000000000000000"/>
                <a:cs typeface="Lidl Font Pro" panose="02000000000000000000"/>
              </a:rPr>
              <a:t>50 </a:t>
            </a:r>
            <a:r>
              <a:rPr sz="5250" b="1" spc="-50" dirty="0">
                <a:solidFill>
                  <a:srgbClr val="0050AA"/>
                </a:solidFill>
                <a:latin typeface="Lidl Font Pro" panose="02000000000000000000"/>
                <a:cs typeface="Lidl Font Pro" panose="02000000000000000000"/>
              </a:rPr>
              <a:t>%</a:t>
            </a:r>
            <a:endParaRPr sz="5250">
              <a:latin typeface="Lidl Font Pro" panose="02000000000000000000"/>
              <a:cs typeface="Lidl Font Pro" panose="02000000000000000000"/>
            </a:endParaRPr>
          </a:p>
        </p:txBody>
      </p:sp>
      <p:sp>
        <p:nvSpPr>
          <p:cNvPr id="6" name="object 6"/>
          <p:cNvSpPr txBox="1"/>
          <p:nvPr/>
        </p:nvSpPr>
        <p:spPr>
          <a:xfrm>
            <a:off x="11742366" y="4466547"/>
            <a:ext cx="1391285" cy="826769"/>
          </a:xfrm>
          <a:prstGeom prst="rect">
            <a:avLst/>
          </a:prstGeom>
        </p:spPr>
        <p:txBody>
          <a:bodyPr vert="horz" wrap="square" lIns="0" tIns="13335" rIns="0" bIns="0" rtlCol="0">
            <a:spAutoFit/>
          </a:bodyPr>
          <a:lstStyle/>
          <a:p>
            <a:pPr marL="12700">
              <a:lnSpc>
                <a:spcPct val="100000"/>
              </a:lnSpc>
              <a:spcBef>
                <a:spcPts val="105"/>
              </a:spcBef>
            </a:pPr>
            <a:r>
              <a:rPr sz="5250" b="1" dirty="0">
                <a:solidFill>
                  <a:srgbClr val="0050AA"/>
                </a:solidFill>
                <a:latin typeface="Lidl Font Pro" panose="02000000000000000000"/>
                <a:cs typeface="Lidl Font Pro" panose="02000000000000000000"/>
              </a:rPr>
              <a:t>25 </a:t>
            </a:r>
            <a:r>
              <a:rPr sz="5250" b="1" spc="-50" dirty="0">
                <a:solidFill>
                  <a:srgbClr val="0050AA"/>
                </a:solidFill>
                <a:latin typeface="Lidl Font Pro" panose="02000000000000000000"/>
                <a:cs typeface="Lidl Font Pro" panose="02000000000000000000"/>
              </a:rPr>
              <a:t>%</a:t>
            </a:r>
            <a:endParaRPr sz="5250">
              <a:latin typeface="Lidl Font Pro" panose="02000000000000000000"/>
              <a:cs typeface="Lidl Font Pro" panose="02000000000000000000"/>
            </a:endParaRPr>
          </a:p>
        </p:txBody>
      </p:sp>
      <p:sp>
        <p:nvSpPr>
          <p:cNvPr id="7" name="object 7"/>
          <p:cNvSpPr txBox="1"/>
          <p:nvPr/>
        </p:nvSpPr>
        <p:spPr>
          <a:xfrm>
            <a:off x="11788439" y="9318548"/>
            <a:ext cx="1299845" cy="826769"/>
          </a:xfrm>
          <a:prstGeom prst="rect">
            <a:avLst/>
          </a:prstGeom>
        </p:spPr>
        <p:txBody>
          <a:bodyPr vert="horz" wrap="square" lIns="0" tIns="13335" rIns="0" bIns="0" rtlCol="0">
            <a:spAutoFit/>
          </a:bodyPr>
          <a:lstStyle/>
          <a:p>
            <a:pPr marL="12700">
              <a:lnSpc>
                <a:spcPct val="100000"/>
              </a:lnSpc>
              <a:spcBef>
                <a:spcPts val="105"/>
              </a:spcBef>
            </a:pPr>
            <a:r>
              <a:rPr sz="5250" b="1" dirty="0">
                <a:solidFill>
                  <a:srgbClr val="0050AA"/>
                </a:solidFill>
                <a:latin typeface="Lidl Font Pro" panose="02000000000000000000"/>
                <a:cs typeface="Lidl Font Pro" panose="02000000000000000000"/>
              </a:rPr>
              <a:t>17 </a:t>
            </a:r>
            <a:r>
              <a:rPr sz="5250" b="1" spc="-50" dirty="0">
                <a:solidFill>
                  <a:srgbClr val="0050AA"/>
                </a:solidFill>
                <a:latin typeface="Lidl Font Pro" panose="02000000000000000000"/>
                <a:cs typeface="Lidl Font Pro" panose="02000000000000000000"/>
              </a:rPr>
              <a:t>%</a:t>
            </a:r>
            <a:endParaRPr sz="5250">
              <a:latin typeface="Lidl Font Pro" panose="02000000000000000000"/>
              <a:cs typeface="Lidl Font Pro" panose="02000000000000000000"/>
            </a:endParaRPr>
          </a:p>
        </p:txBody>
      </p:sp>
      <p:sp>
        <p:nvSpPr>
          <p:cNvPr id="9" name="object 9"/>
          <p:cNvSpPr txBox="1"/>
          <p:nvPr/>
        </p:nvSpPr>
        <p:spPr>
          <a:xfrm>
            <a:off x="16365673" y="4466547"/>
            <a:ext cx="1028065" cy="826769"/>
          </a:xfrm>
          <a:prstGeom prst="rect">
            <a:avLst/>
          </a:prstGeom>
        </p:spPr>
        <p:txBody>
          <a:bodyPr vert="horz" wrap="square" lIns="0" tIns="13335" rIns="0" bIns="0" rtlCol="0">
            <a:spAutoFit/>
          </a:bodyPr>
          <a:lstStyle/>
          <a:p>
            <a:pPr marL="12700">
              <a:lnSpc>
                <a:spcPct val="100000"/>
              </a:lnSpc>
              <a:spcBef>
                <a:spcPts val="105"/>
              </a:spcBef>
            </a:pPr>
            <a:r>
              <a:rPr sz="5250" b="1" dirty="0">
                <a:solidFill>
                  <a:srgbClr val="0050AA"/>
                </a:solidFill>
                <a:latin typeface="Lidl Font Pro" panose="02000000000000000000"/>
                <a:cs typeface="Lidl Font Pro" panose="02000000000000000000"/>
              </a:rPr>
              <a:t>5</a:t>
            </a:r>
            <a:r>
              <a:rPr sz="5250" b="1" spc="-10" dirty="0">
                <a:solidFill>
                  <a:srgbClr val="0050AA"/>
                </a:solidFill>
                <a:latin typeface="Lidl Font Pro" panose="02000000000000000000"/>
                <a:cs typeface="Lidl Font Pro" panose="02000000000000000000"/>
              </a:rPr>
              <a:t> </a:t>
            </a:r>
            <a:r>
              <a:rPr sz="5250" b="1" spc="-50" dirty="0">
                <a:solidFill>
                  <a:srgbClr val="0050AA"/>
                </a:solidFill>
                <a:latin typeface="Lidl Font Pro" panose="02000000000000000000"/>
                <a:cs typeface="Lidl Font Pro" panose="02000000000000000000"/>
              </a:rPr>
              <a:t>%</a:t>
            </a:r>
            <a:endParaRPr sz="5250">
              <a:latin typeface="Lidl Font Pro" panose="02000000000000000000"/>
              <a:cs typeface="Lidl Font Pro" panose="02000000000000000000"/>
            </a:endParaRPr>
          </a:p>
        </p:txBody>
      </p:sp>
      <p:sp>
        <p:nvSpPr>
          <p:cNvPr id="10" name="object 10"/>
          <p:cNvSpPr txBox="1"/>
          <p:nvPr/>
        </p:nvSpPr>
        <p:spPr>
          <a:xfrm>
            <a:off x="16212765" y="9318548"/>
            <a:ext cx="1333500" cy="826769"/>
          </a:xfrm>
          <a:prstGeom prst="rect">
            <a:avLst/>
          </a:prstGeom>
        </p:spPr>
        <p:txBody>
          <a:bodyPr vert="horz" wrap="square" lIns="0" tIns="13335" rIns="0" bIns="0" rtlCol="0">
            <a:spAutoFit/>
          </a:bodyPr>
          <a:lstStyle/>
          <a:p>
            <a:pPr marL="12700">
              <a:lnSpc>
                <a:spcPct val="100000"/>
              </a:lnSpc>
              <a:spcBef>
                <a:spcPts val="105"/>
              </a:spcBef>
            </a:pPr>
            <a:r>
              <a:rPr sz="5250" b="1" dirty="0">
                <a:solidFill>
                  <a:srgbClr val="0050AA"/>
                </a:solidFill>
                <a:latin typeface="Lidl Font Pro" panose="02000000000000000000"/>
                <a:cs typeface="Lidl Font Pro" panose="02000000000000000000"/>
              </a:rPr>
              <a:t>14 </a:t>
            </a:r>
            <a:r>
              <a:rPr sz="5250" b="1" spc="-50" dirty="0">
                <a:solidFill>
                  <a:srgbClr val="0050AA"/>
                </a:solidFill>
                <a:latin typeface="Lidl Font Pro" panose="02000000000000000000"/>
                <a:cs typeface="Lidl Font Pro" panose="02000000000000000000"/>
              </a:rPr>
              <a:t>%</a:t>
            </a:r>
            <a:endParaRPr sz="5250">
              <a:latin typeface="Lidl Font Pro" panose="02000000000000000000"/>
              <a:cs typeface="Lidl Font Pro" panose="02000000000000000000"/>
            </a:endParaRPr>
          </a:p>
        </p:txBody>
      </p:sp>
      <p:sp>
        <p:nvSpPr>
          <p:cNvPr id="11" name="object 11"/>
          <p:cNvSpPr txBox="1"/>
          <p:nvPr/>
        </p:nvSpPr>
        <p:spPr>
          <a:xfrm>
            <a:off x="2087938" y="5337175"/>
            <a:ext cx="2713990" cy="930275"/>
          </a:xfrm>
          <a:prstGeom prst="rect">
            <a:avLst/>
          </a:prstGeom>
        </p:spPr>
        <p:txBody>
          <a:bodyPr vert="horz" wrap="square" lIns="0" tIns="11430" rIns="0" bIns="0" rtlCol="0">
            <a:spAutoFit/>
          </a:bodyPr>
          <a:lstStyle/>
          <a:p>
            <a:pPr marL="12700" marR="5080" algn="ctr">
              <a:lnSpc>
                <a:spcPct val="101000"/>
              </a:lnSpc>
              <a:spcBef>
                <a:spcPts val="90"/>
              </a:spcBef>
            </a:pPr>
            <a:r>
              <a:rPr sz="1950" b="0" dirty="0">
                <a:solidFill>
                  <a:srgbClr val="0050AA"/>
                </a:solidFill>
                <a:latin typeface="Lidl Font Pro Book" panose="02000000000000000000"/>
                <a:cs typeface="Lidl Font Pro Book" panose="02000000000000000000"/>
              </a:rPr>
              <a:t>O</a:t>
            </a:r>
            <a:r>
              <a:rPr sz="1950" b="0" spc="15" dirty="0">
                <a:solidFill>
                  <a:srgbClr val="0050AA"/>
                </a:solidFill>
                <a:latin typeface="Lidl Font Pro Book" panose="02000000000000000000"/>
                <a:cs typeface="Lidl Font Pro Book" panose="02000000000000000000"/>
              </a:rPr>
              <a:t> </a:t>
            </a:r>
            <a:r>
              <a:rPr sz="1950" b="0" dirty="0">
                <a:solidFill>
                  <a:srgbClr val="0050AA"/>
                </a:solidFill>
                <a:latin typeface="Lidl Font Pro Book" panose="02000000000000000000"/>
                <a:cs typeface="Lidl Font Pro Book" panose="02000000000000000000"/>
              </a:rPr>
              <a:t>20</a:t>
            </a:r>
            <a:r>
              <a:rPr sz="1950" b="0" spc="20" dirty="0">
                <a:solidFill>
                  <a:srgbClr val="0050AA"/>
                </a:solidFill>
                <a:latin typeface="Lidl Font Pro Book" panose="02000000000000000000"/>
                <a:cs typeface="Lidl Font Pro Book" panose="02000000000000000000"/>
              </a:rPr>
              <a:t> </a:t>
            </a:r>
            <a:r>
              <a:rPr sz="1950" b="0" dirty="0">
                <a:solidFill>
                  <a:srgbClr val="0050AA"/>
                </a:solidFill>
                <a:latin typeface="Lidl Font Pro Book" panose="02000000000000000000"/>
                <a:cs typeface="Lidl Font Pro Book" panose="02000000000000000000"/>
              </a:rPr>
              <a:t>%</a:t>
            </a:r>
            <a:r>
              <a:rPr sz="1950" b="0" spc="20" dirty="0">
                <a:solidFill>
                  <a:srgbClr val="0050AA"/>
                </a:solidFill>
                <a:latin typeface="Lidl Font Pro Book" panose="02000000000000000000"/>
                <a:cs typeface="Lidl Font Pro Book" panose="02000000000000000000"/>
              </a:rPr>
              <a:t> </a:t>
            </a:r>
            <a:r>
              <a:rPr sz="1950" b="0" dirty="0">
                <a:solidFill>
                  <a:srgbClr val="0050AA"/>
                </a:solidFill>
                <a:latin typeface="Lidl Font Pro Book" panose="02000000000000000000"/>
                <a:cs typeface="Lidl Font Pro Book" panose="02000000000000000000"/>
              </a:rPr>
              <a:t>plastů</a:t>
            </a:r>
            <a:r>
              <a:rPr sz="1950" b="0" spc="20" dirty="0">
                <a:solidFill>
                  <a:srgbClr val="0050AA"/>
                </a:solidFill>
                <a:latin typeface="Lidl Font Pro Book" panose="02000000000000000000"/>
                <a:cs typeface="Lidl Font Pro Book" panose="02000000000000000000"/>
              </a:rPr>
              <a:t> </a:t>
            </a:r>
            <a:r>
              <a:rPr sz="1950" b="0" dirty="0">
                <a:solidFill>
                  <a:srgbClr val="0050AA"/>
                </a:solidFill>
                <a:latin typeface="Lidl Font Pro Book" panose="02000000000000000000"/>
                <a:cs typeface="Lidl Font Pro Book" panose="02000000000000000000"/>
              </a:rPr>
              <a:t>méně</a:t>
            </a:r>
            <a:r>
              <a:rPr sz="1950" b="0" spc="20" dirty="0">
                <a:solidFill>
                  <a:srgbClr val="0050AA"/>
                </a:solidFill>
                <a:latin typeface="Lidl Font Pro Book" panose="02000000000000000000"/>
                <a:cs typeface="Lidl Font Pro Book" panose="02000000000000000000"/>
              </a:rPr>
              <a:t> </a:t>
            </a:r>
            <a:r>
              <a:rPr sz="1950" b="0" spc="-50" dirty="0">
                <a:solidFill>
                  <a:srgbClr val="0050AA"/>
                </a:solidFill>
                <a:latin typeface="Lidl Font Pro Book" panose="02000000000000000000"/>
                <a:cs typeface="Lidl Font Pro Book" panose="02000000000000000000"/>
              </a:rPr>
              <a:t>v </a:t>
            </a:r>
            <a:r>
              <a:rPr sz="1950" b="0" dirty="0">
                <a:solidFill>
                  <a:srgbClr val="0050AA"/>
                </a:solidFill>
                <a:latin typeface="Lidl Font Pro Book" panose="02000000000000000000"/>
                <a:cs typeface="Lidl Font Pro Book" panose="02000000000000000000"/>
              </a:rPr>
              <a:t>obalech</a:t>
            </a:r>
            <a:r>
              <a:rPr sz="1950" b="0" spc="-5" dirty="0">
                <a:solidFill>
                  <a:srgbClr val="0050AA"/>
                </a:solidFill>
                <a:latin typeface="Lidl Font Pro Book" panose="02000000000000000000"/>
                <a:cs typeface="Lidl Font Pro Book" panose="02000000000000000000"/>
              </a:rPr>
              <a:t> </a:t>
            </a:r>
            <a:r>
              <a:rPr sz="1950" b="0" dirty="0">
                <a:solidFill>
                  <a:srgbClr val="0050AA"/>
                </a:solidFill>
                <a:latin typeface="Lidl Font Pro Book" panose="02000000000000000000"/>
                <a:cs typeface="Lidl Font Pro Book" panose="02000000000000000000"/>
              </a:rPr>
              <a:t>našich</a:t>
            </a:r>
            <a:r>
              <a:rPr sz="1950" b="0" spc="-5" dirty="0">
                <a:solidFill>
                  <a:srgbClr val="0050AA"/>
                </a:solidFill>
                <a:latin typeface="Lidl Font Pro Book" panose="02000000000000000000"/>
                <a:cs typeface="Lidl Font Pro Book" panose="02000000000000000000"/>
              </a:rPr>
              <a:t> </a:t>
            </a:r>
            <a:r>
              <a:rPr sz="1950" b="0" spc="-10" dirty="0">
                <a:solidFill>
                  <a:srgbClr val="0050AA"/>
                </a:solidFill>
                <a:latin typeface="Lidl Font Pro Book" panose="02000000000000000000"/>
                <a:cs typeface="Lidl Font Pro Book" panose="02000000000000000000"/>
              </a:rPr>
              <a:t>vlastních </a:t>
            </a:r>
            <a:r>
              <a:rPr sz="1950" b="0" dirty="0">
                <a:solidFill>
                  <a:srgbClr val="0050AA"/>
                </a:solidFill>
                <a:latin typeface="Lidl Font Pro Book" panose="02000000000000000000"/>
                <a:cs typeface="Lidl Font Pro Book" panose="02000000000000000000"/>
              </a:rPr>
              <a:t>značek do roku</a:t>
            </a:r>
            <a:r>
              <a:rPr sz="1950" b="0" spc="5" dirty="0">
                <a:solidFill>
                  <a:srgbClr val="0050AA"/>
                </a:solidFill>
                <a:latin typeface="Lidl Font Pro Book" panose="02000000000000000000"/>
                <a:cs typeface="Lidl Font Pro Book" panose="02000000000000000000"/>
              </a:rPr>
              <a:t> </a:t>
            </a:r>
            <a:r>
              <a:rPr sz="1950" b="1" spc="-20" dirty="0">
                <a:solidFill>
                  <a:srgbClr val="0050AA"/>
                </a:solidFill>
                <a:latin typeface="Lidl Font Pro" panose="02000000000000000000"/>
                <a:cs typeface="Lidl Font Pro" panose="02000000000000000000"/>
              </a:rPr>
              <a:t>2025</a:t>
            </a:r>
            <a:r>
              <a:rPr sz="1950" b="0" spc="-20" dirty="0">
                <a:solidFill>
                  <a:srgbClr val="0050AA"/>
                </a:solidFill>
                <a:latin typeface="Lidl Font Pro Book" panose="02000000000000000000"/>
                <a:cs typeface="Lidl Font Pro Book" panose="02000000000000000000"/>
              </a:rPr>
              <a:t>.</a:t>
            </a:r>
            <a:endParaRPr sz="1950">
              <a:latin typeface="Lidl Font Pro Book" panose="02000000000000000000"/>
              <a:cs typeface="Lidl Font Pro Book" panose="02000000000000000000"/>
            </a:endParaRPr>
          </a:p>
        </p:txBody>
      </p:sp>
      <p:sp>
        <p:nvSpPr>
          <p:cNvPr id="12" name="object 12"/>
          <p:cNvSpPr txBox="1"/>
          <p:nvPr/>
        </p:nvSpPr>
        <p:spPr>
          <a:xfrm>
            <a:off x="6473145" y="5337175"/>
            <a:ext cx="2936875" cy="1231900"/>
          </a:xfrm>
          <a:prstGeom prst="rect">
            <a:avLst/>
          </a:prstGeom>
        </p:spPr>
        <p:txBody>
          <a:bodyPr vert="horz" wrap="square" lIns="0" tIns="11430" rIns="0" bIns="0" rtlCol="0">
            <a:spAutoFit/>
          </a:bodyPr>
          <a:lstStyle/>
          <a:p>
            <a:pPr marL="12700" marR="5080" indent="-635" algn="ctr">
              <a:lnSpc>
                <a:spcPct val="101000"/>
              </a:lnSpc>
              <a:spcBef>
                <a:spcPts val="90"/>
              </a:spcBef>
            </a:pPr>
            <a:r>
              <a:rPr sz="1950" b="0" dirty="0">
                <a:solidFill>
                  <a:srgbClr val="0050AA"/>
                </a:solidFill>
                <a:latin typeface="Lidl Font Pro Book" panose="02000000000000000000"/>
                <a:cs typeface="Lidl Font Pro Book" panose="02000000000000000000"/>
              </a:rPr>
              <a:t>obalů</a:t>
            </a:r>
            <a:r>
              <a:rPr sz="1950" b="0" spc="10" dirty="0">
                <a:solidFill>
                  <a:srgbClr val="0050AA"/>
                </a:solidFill>
                <a:latin typeface="Lidl Font Pro Book" panose="02000000000000000000"/>
                <a:cs typeface="Lidl Font Pro Book" panose="02000000000000000000"/>
              </a:rPr>
              <a:t> </a:t>
            </a:r>
            <a:r>
              <a:rPr sz="1950" b="0" dirty="0">
                <a:solidFill>
                  <a:srgbClr val="0050AA"/>
                </a:solidFill>
                <a:latin typeface="Lidl Font Pro Book" panose="02000000000000000000"/>
                <a:cs typeface="Lidl Font Pro Book" panose="02000000000000000000"/>
              </a:rPr>
              <a:t>našich</a:t>
            </a:r>
            <a:r>
              <a:rPr sz="1950" b="0" spc="10" dirty="0">
                <a:solidFill>
                  <a:srgbClr val="0050AA"/>
                </a:solidFill>
                <a:latin typeface="Lidl Font Pro Book" panose="02000000000000000000"/>
                <a:cs typeface="Lidl Font Pro Book" panose="02000000000000000000"/>
              </a:rPr>
              <a:t> </a:t>
            </a:r>
            <a:r>
              <a:rPr sz="1950" b="0" spc="-10" dirty="0">
                <a:solidFill>
                  <a:srgbClr val="0050AA"/>
                </a:solidFill>
                <a:latin typeface="Lidl Font Pro Book" panose="02000000000000000000"/>
                <a:cs typeface="Lidl Font Pro Book" panose="02000000000000000000"/>
              </a:rPr>
              <a:t>vlastních </a:t>
            </a:r>
            <a:r>
              <a:rPr sz="1950" b="0" dirty="0">
                <a:solidFill>
                  <a:srgbClr val="0050AA"/>
                </a:solidFill>
                <a:latin typeface="Lidl Font Pro Book" panose="02000000000000000000"/>
                <a:cs typeface="Lidl Font Pro Book" panose="02000000000000000000"/>
              </a:rPr>
              <a:t>značek</a:t>
            </a:r>
            <a:r>
              <a:rPr sz="1950" b="0" spc="-5" dirty="0">
                <a:solidFill>
                  <a:srgbClr val="0050AA"/>
                </a:solidFill>
                <a:latin typeface="Lidl Font Pro Book" panose="02000000000000000000"/>
                <a:cs typeface="Lidl Font Pro Book" panose="02000000000000000000"/>
              </a:rPr>
              <a:t> </a:t>
            </a:r>
            <a:r>
              <a:rPr sz="1950" b="0" dirty="0">
                <a:solidFill>
                  <a:srgbClr val="0050AA"/>
                </a:solidFill>
                <a:latin typeface="Lidl Font Pro Book" panose="02000000000000000000"/>
                <a:cs typeface="Lidl Font Pro Book" panose="02000000000000000000"/>
              </a:rPr>
              <a:t>bude</a:t>
            </a:r>
            <a:r>
              <a:rPr sz="1950" b="0" spc="-5" dirty="0">
                <a:solidFill>
                  <a:srgbClr val="0050AA"/>
                </a:solidFill>
                <a:latin typeface="Lidl Font Pro Book" panose="02000000000000000000"/>
                <a:cs typeface="Lidl Font Pro Book" panose="02000000000000000000"/>
              </a:rPr>
              <a:t> </a:t>
            </a:r>
            <a:r>
              <a:rPr sz="1950" b="0" dirty="0">
                <a:solidFill>
                  <a:srgbClr val="0050AA"/>
                </a:solidFill>
                <a:latin typeface="Lidl Font Pro Book" panose="02000000000000000000"/>
                <a:cs typeface="Lidl Font Pro Book" panose="02000000000000000000"/>
              </a:rPr>
              <a:t>do roku</a:t>
            </a:r>
            <a:r>
              <a:rPr sz="1950" b="0" spc="-5" dirty="0">
                <a:solidFill>
                  <a:srgbClr val="0050AA"/>
                </a:solidFill>
                <a:latin typeface="Lidl Font Pro Book" panose="02000000000000000000"/>
                <a:cs typeface="Lidl Font Pro Book" panose="02000000000000000000"/>
              </a:rPr>
              <a:t> </a:t>
            </a:r>
            <a:r>
              <a:rPr sz="1950" b="1" spc="-20" dirty="0">
                <a:solidFill>
                  <a:srgbClr val="0050AA"/>
                </a:solidFill>
                <a:latin typeface="Lidl Font Pro" panose="02000000000000000000"/>
                <a:cs typeface="Lidl Font Pro" panose="02000000000000000000"/>
              </a:rPr>
              <a:t>2025 </a:t>
            </a:r>
            <a:r>
              <a:rPr sz="1950" b="0" dirty="0">
                <a:solidFill>
                  <a:srgbClr val="0050AA"/>
                </a:solidFill>
                <a:latin typeface="Lidl Font Pro Book" panose="02000000000000000000"/>
                <a:cs typeface="Lidl Font Pro Book" panose="02000000000000000000"/>
              </a:rPr>
              <a:t>v</a:t>
            </a:r>
            <a:r>
              <a:rPr sz="1950" b="0" spc="15" dirty="0">
                <a:solidFill>
                  <a:srgbClr val="0050AA"/>
                </a:solidFill>
                <a:latin typeface="Lidl Font Pro Book" panose="02000000000000000000"/>
                <a:cs typeface="Lidl Font Pro Book" panose="02000000000000000000"/>
              </a:rPr>
              <a:t> </a:t>
            </a:r>
            <a:r>
              <a:rPr sz="1950" b="0" dirty="0">
                <a:solidFill>
                  <a:srgbClr val="0050AA"/>
                </a:solidFill>
                <a:latin typeface="Lidl Font Pro Book" panose="02000000000000000000"/>
                <a:cs typeface="Lidl Font Pro Book" panose="02000000000000000000"/>
              </a:rPr>
              <a:t>co</a:t>
            </a:r>
            <a:r>
              <a:rPr sz="1950" b="0" spc="15" dirty="0">
                <a:solidFill>
                  <a:srgbClr val="0050AA"/>
                </a:solidFill>
                <a:latin typeface="Lidl Font Pro Book" panose="02000000000000000000"/>
                <a:cs typeface="Lidl Font Pro Book" panose="02000000000000000000"/>
              </a:rPr>
              <a:t> </a:t>
            </a:r>
            <a:r>
              <a:rPr sz="1950" b="0" dirty="0">
                <a:solidFill>
                  <a:srgbClr val="0050AA"/>
                </a:solidFill>
                <a:latin typeface="Lidl Font Pro Book" panose="02000000000000000000"/>
                <a:cs typeface="Lidl Font Pro Book" panose="02000000000000000000"/>
              </a:rPr>
              <a:t>nevyšší</a:t>
            </a:r>
            <a:r>
              <a:rPr sz="1950" b="0" spc="15" dirty="0">
                <a:solidFill>
                  <a:srgbClr val="0050AA"/>
                </a:solidFill>
                <a:latin typeface="Lidl Font Pro Book" panose="02000000000000000000"/>
                <a:cs typeface="Lidl Font Pro Book" panose="02000000000000000000"/>
              </a:rPr>
              <a:t> </a:t>
            </a:r>
            <a:r>
              <a:rPr sz="1950" b="0" dirty="0">
                <a:solidFill>
                  <a:srgbClr val="0050AA"/>
                </a:solidFill>
                <a:latin typeface="Lidl Font Pro Book" panose="02000000000000000000"/>
                <a:cs typeface="Lidl Font Pro Book" panose="02000000000000000000"/>
              </a:rPr>
              <a:t>možné</a:t>
            </a:r>
            <a:r>
              <a:rPr sz="1950" b="0" spc="15" dirty="0">
                <a:solidFill>
                  <a:srgbClr val="0050AA"/>
                </a:solidFill>
                <a:latin typeface="Lidl Font Pro Book" panose="02000000000000000000"/>
                <a:cs typeface="Lidl Font Pro Book" panose="02000000000000000000"/>
              </a:rPr>
              <a:t> </a:t>
            </a:r>
            <a:r>
              <a:rPr sz="1950" b="0" spc="-20" dirty="0">
                <a:solidFill>
                  <a:srgbClr val="0050AA"/>
                </a:solidFill>
                <a:latin typeface="Lidl Font Pro Book" panose="02000000000000000000"/>
                <a:cs typeface="Lidl Font Pro Book" panose="02000000000000000000"/>
              </a:rPr>
              <a:t>míře </a:t>
            </a:r>
            <a:r>
              <a:rPr sz="1950" b="0" spc="-10" dirty="0">
                <a:solidFill>
                  <a:srgbClr val="0050AA"/>
                </a:solidFill>
                <a:latin typeface="Lidl Font Pro Book" panose="02000000000000000000"/>
                <a:cs typeface="Lidl Font Pro Book" panose="02000000000000000000"/>
              </a:rPr>
              <a:t>recyklovatelných.</a:t>
            </a:r>
            <a:endParaRPr sz="1950">
              <a:latin typeface="Lidl Font Pro Book" panose="02000000000000000000"/>
              <a:cs typeface="Lidl Font Pro Book" panose="02000000000000000000"/>
            </a:endParaRPr>
          </a:p>
        </p:txBody>
      </p:sp>
      <p:sp>
        <p:nvSpPr>
          <p:cNvPr id="13" name="object 13"/>
          <p:cNvSpPr txBox="1"/>
          <p:nvPr/>
        </p:nvSpPr>
        <p:spPr>
          <a:xfrm>
            <a:off x="11128752" y="5337175"/>
            <a:ext cx="2618740" cy="1231900"/>
          </a:xfrm>
          <a:prstGeom prst="rect">
            <a:avLst/>
          </a:prstGeom>
        </p:spPr>
        <p:txBody>
          <a:bodyPr vert="horz" wrap="square" lIns="0" tIns="11430" rIns="0" bIns="0" rtlCol="0">
            <a:spAutoFit/>
          </a:bodyPr>
          <a:lstStyle/>
          <a:p>
            <a:pPr marL="12700" marR="5080" indent="-635" algn="ctr">
              <a:lnSpc>
                <a:spcPct val="101000"/>
              </a:lnSpc>
              <a:spcBef>
                <a:spcPts val="90"/>
              </a:spcBef>
            </a:pPr>
            <a:r>
              <a:rPr sz="1950" b="0" dirty="0">
                <a:solidFill>
                  <a:srgbClr val="0050AA"/>
                </a:solidFill>
                <a:latin typeface="Lidl Font Pro Book" panose="02000000000000000000"/>
                <a:cs typeface="Lidl Font Pro Book" panose="02000000000000000000"/>
              </a:rPr>
              <a:t>plastu</a:t>
            </a:r>
            <a:r>
              <a:rPr sz="1950" b="0" spc="10" dirty="0">
                <a:solidFill>
                  <a:srgbClr val="0050AA"/>
                </a:solidFill>
                <a:latin typeface="Lidl Font Pro Book" panose="02000000000000000000"/>
                <a:cs typeface="Lidl Font Pro Book" panose="02000000000000000000"/>
              </a:rPr>
              <a:t> </a:t>
            </a:r>
            <a:r>
              <a:rPr sz="1950" b="0" dirty="0">
                <a:solidFill>
                  <a:srgbClr val="0050AA"/>
                </a:solidFill>
                <a:latin typeface="Lidl Font Pro Book" panose="02000000000000000000"/>
                <a:cs typeface="Lidl Font Pro Book" panose="02000000000000000000"/>
              </a:rPr>
              <a:t>v</a:t>
            </a:r>
            <a:r>
              <a:rPr sz="1950" b="0" spc="10" dirty="0">
                <a:solidFill>
                  <a:srgbClr val="0050AA"/>
                </a:solidFill>
                <a:latin typeface="Lidl Font Pro Book" panose="02000000000000000000"/>
                <a:cs typeface="Lidl Font Pro Book" panose="02000000000000000000"/>
              </a:rPr>
              <a:t> </a:t>
            </a:r>
            <a:r>
              <a:rPr sz="1950" b="0" dirty="0">
                <a:solidFill>
                  <a:srgbClr val="0050AA"/>
                </a:solidFill>
                <a:latin typeface="Lidl Font Pro Book" panose="02000000000000000000"/>
                <a:cs typeface="Lidl Font Pro Book" panose="02000000000000000000"/>
              </a:rPr>
              <a:t>obalech</a:t>
            </a:r>
            <a:r>
              <a:rPr sz="1950" b="0" spc="15" dirty="0">
                <a:solidFill>
                  <a:srgbClr val="0050AA"/>
                </a:solidFill>
                <a:latin typeface="Lidl Font Pro Book" panose="02000000000000000000"/>
                <a:cs typeface="Lidl Font Pro Book" panose="02000000000000000000"/>
              </a:rPr>
              <a:t> </a:t>
            </a:r>
            <a:r>
              <a:rPr sz="1950" b="0" spc="-10" dirty="0">
                <a:solidFill>
                  <a:srgbClr val="0050AA"/>
                </a:solidFill>
                <a:latin typeface="Lidl Font Pro Book" panose="02000000000000000000"/>
                <a:cs typeface="Lidl Font Pro Book" panose="02000000000000000000"/>
              </a:rPr>
              <a:t>našich </a:t>
            </a:r>
            <a:r>
              <a:rPr sz="1950" b="0" dirty="0">
                <a:solidFill>
                  <a:srgbClr val="0050AA"/>
                </a:solidFill>
                <a:latin typeface="Lidl Font Pro Book" panose="02000000000000000000"/>
                <a:cs typeface="Lidl Font Pro Book" panose="02000000000000000000"/>
              </a:rPr>
              <a:t>privátních</a:t>
            </a:r>
            <a:r>
              <a:rPr sz="1950" b="0" spc="-5" dirty="0">
                <a:solidFill>
                  <a:srgbClr val="0050AA"/>
                </a:solidFill>
                <a:latin typeface="Lidl Font Pro Book" panose="02000000000000000000"/>
                <a:cs typeface="Lidl Font Pro Book" panose="02000000000000000000"/>
              </a:rPr>
              <a:t> </a:t>
            </a:r>
            <a:r>
              <a:rPr sz="1950" b="0" dirty="0">
                <a:solidFill>
                  <a:srgbClr val="0050AA"/>
                </a:solidFill>
                <a:latin typeface="Lidl Font Pro Book" panose="02000000000000000000"/>
                <a:cs typeface="Lidl Font Pro Book" panose="02000000000000000000"/>
              </a:rPr>
              <a:t>značek</a:t>
            </a:r>
            <a:r>
              <a:rPr sz="1950" b="0" spc="-5" dirty="0">
                <a:solidFill>
                  <a:srgbClr val="0050AA"/>
                </a:solidFill>
                <a:latin typeface="Lidl Font Pro Book" panose="02000000000000000000"/>
                <a:cs typeface="Lidl Font Pro Book" panose="02000000000000000000"/>
              </a:rPr>
              <a:t> </a:t>
            </a:r>
            <a:r>
              <a:rPr sz="1950" b="0" spc="-25" dirty="0">
                <a:solidFill>
                  <a:srgbClr val="0050AA"/>
                </a:solidFill>
                <a:latin typeface="Lidl Font Pro Book" panose="02000000000000000000"/>
                <a:cs typeface="Lidl Font Pro Book" panose="02000000000000000000"/>
              </a:rPr>
              <a:t>(v </a:t>
            </a:r>
            <a:r>
              <a:rPr sz="1950" b="0" dirty="0">
                <a:solidFill>
                  <a:srgbClr val="0050AA"/>
                </a:solidFill>
                <a:latin typeface="Lidl Font Pro Book" panose="02000000000000000000"/>
                <a:cs typeface="Lidl Font Pro Book" panose="02000000000000000000"/>
              </a:rPr>
              <a:t>průměru)</a:t>
            </a:r>
            <a:r>
              <a:rPr sz="1950" b="0" spc="-30" dirty="0">
                <a:solidFill>
                  <a:srgbClr val="0050AA"/>
                </a:solidFill>
                <a:latin typeface="Lidl Font Pro Book" panose="02000000000000000000"/>
                <a:cs typeface="Lidl Font Pro Book" panose="02000000000000000000"/>
              </a:rPr>
              <a:t> </a:t>
            </a:r>
            <a:r>
              <a:rPr sz="1950" b="0" dirty="0">
                <a:solidFill>
                  <a:srgbClr val="0050AA"/>
                </a:solidFill>
                <a:latin typeface="Lidl Font Pro Book" panose="02000000000000000000"/>
                <a:cs typeface="Lidl Font Pro Book" panose="02000000000000000000"/>
              </a:rPr>
              <a:t>nahradíme</a:t>
            </a:r>
            <a:r>
              <a:rPr sz="1950" b="0" spc="-30" dirty="0">
                <a:solidFill>
                  <a:srgbClr val="0050AA"/>
                </a:solidFill>
                <a:latin typeface="Lidl Font Pro Book" panose="02000000000000000000"/>
                <a:cs typeface="Lidl Font Pro Book" panose="02000000000000000000"/>
              </a:rPr>
              <a:t> </a:t>
            </a:r>
            <a:r>
              <a:rPr sz="1950" b="0" spc="-25" dirty="0">
                <a:solidFill>
                  <a:srgbClr val="0050AA"/>
                </a:solidFill>
                <a:latin typeface="Lidl Font Pro Book" panose="02000000000000000000"/>
                <a:cs typeface="Lidl Font Pro Book" panose="02000000000000000000"/>
              </a:rPr>
              <a:t>do </a:t>
            </a:r>
            <a:r>
              <a:rPr sz="1950" b="0" dirty="0">
                <a:solidFill>
                  <a:srgbClr val="0050AA"/>
                </a:solidFill>
                <a:latin typeface="Lidl Font Pro Book" panose="02000000000000000000"/>
                <a:cs typeface="Lidl Font Pro Book" panose="02000000000000000000"/>
              </a:rPr>
              <a:t>roku</a:t>
            </a:r>
            <a:r>
              <a:rPr sz="1950" b="0" spc="-10" dirty="0">
                <a:solidFill>
                  <a:srgbClr val="0050AA"/>
                </a:solidFill>
                <a:latin typeface="Lidl Font Pro Book" panose="02000000000000000000"/>
                <a:cs typeface="Lidl Font Pro Book" panose="02000000000000000000"/>
              </a:rPr>
              <a:t> </a:t>
            </a:r>
            <a:r>
              <a:rPr sz="1950" b="1" dirty="0">
                <a:solidFill>
                  <a:srgbClr val="0050AA"/>
                </a:solidFill>
                <a:latin typeface="Lidl Font Pro" panose="02000000000000000000"/>
                <a:cs typeface="Lidl Font Pro" panose="02000000000000000000"/>
              </a:rPr>
              <a:t>2025</a:t>
            </a:r>
            <a:r>
              <a:rPr sz="1950" b="1" spc="55" dirty="0">
                <a:solidFill>
                  <a:srgbClr val="0050AA"/>
                </a:solidFill>
                <a:latin typeface="Lidl Font Pro" panose="02000000000000000000"/>
                <a:cs typeface="Lidl Font Pro" panose="02000000000000000000"/>
              </a:rPr>
              <a:t> </a:t>
            </a:r>
            <a:r>
              <a:rPr sz="1950" b="0" spc="-10" dirty="0">
                <a:solidFill>
                  <a:srgbClr val="0050AA"/>
                </a:solidFill>
                <a:latin typeface="Lidl Font Pro Book" panose="02000000000000000000"/>
                <a:cs typeface="Lidl Font Pro Book" panose="02000000000000000000"/>
              </a:rPr>
              <a:t>recyklátem.</a:t>
            </a:r>
            <a:endParaRPr sz="1950">
              <a:latin typeface="Lidl Font Pro Book" panose="02000000000000000000"/>
              <a:cs typeface="Lidl Font Pro Book" panose="02000000000000000000"/>
            </a:endParaRPr>
          </a:p>
        </p:txBody>
      </p:sp>
      <p:sp>
        <p:nvSpPr>
          <p:cNvPr id="14" name="object 14"/>
          <p:cNvSpPr txBox="1"/>
          <p:nvPr/>
        </p:nvSpPr>
        <p:spPr>
          <a:xfrm>
            <a:off x="15388811" y="5337175"/>
            <a:ext cx="2981325" cy="930275"/>
          </a:xfrm>
          <a:prstGeom prst="rect">
            <a:avLst/>
          </a:prstGeom>
        </p:spPr>
        <p:txBody>
          <a:bodyPr vert="horz" wrap="square" lIns="0" tIns="11430" rIns="0" bIns="0" rtlCol="0">
            <a:spAutoFit/>
          </a:bodyPr>
          <a:lstStyle/>
          <a:p>
            <a:pPr marL="12700" marR="5080" algn="ctr">
              <a:lnSpc>
                <a:spcPct val="101000"/>
              </a:lnSpc>
              <a:spcBef>
                <a:spcPts val="90"/>
              </a:spcBef>
            </a:pPr>
            <a:r>
              <a:rPr sz="1950" b="0" dirty="0">
                <a:solidFill>
                  <a:srgbClr val="0050AA"/>
                </a:solidFill>
                <a:latin typeface="Lidl Font Pro Book" panose="02000000000000000000"/>
                <a:cs typeface="Lidl Font Pro Book" panose="02000000000000000000"/>
              </a:rPr>
              <a:t>O</a:t>
            </a:r>
            <a:r>
              <a:rPr sz="1950" b="0" spc="20" dirty="0">
                <a:solidFill>
                  <a:srgbClr val="0050AA"/>
                </a:solidFill>
                <a:latin typeface="Lidl Font Pro Book" panose="02000000000000000000"/>
                <a:cs typeface="Lidl Font Pro Book" panose="02000000000000000000"/>
              </a:rPr>
              <a:t> </a:t>
            </a:r>
            <a:r>
              <a:rPr sz="1950" b="0" dirty="0">
                <a:solidFill>
                  <a:srgbClr val="0050AA"/>
                </a:solidFill>
                <a:latin typeface="Lidl Font Pro Book" panose="02000000000000000000"/>
                <a:cs typeface="Lidl Font Pro Book" panose="02000000000000000000"/>
              </a:rPr>
              <a:t>5</a:t>
            </a:r>
            <a:r>
              <a:rPr sz="1950" b="0" spc="20" dirty="0">
                <a:solidFill>
                  <a:srgbClr val="0050AA"/>
                </a:solidFill>
                <a:latin typeface="Lidl Font Pro Book" panose="02000000000000000000"/>
                <a:cs typeface="Lidl Font Pro Book" panose="02000000000000000000"/>
              </a:rPr>
              <a:t> </a:t>
            </a:r>
            <a:r>
              <a:rPr sz="1950" b="0" dirty="0">
                <a:solidFill>
                  <a:srgbClr val="0050AA"/>
                </a:solidFill>
                <a:latin typeface="Lidl Font Pro Book" panose="02000000000000000000"/>
                <a:cs typeface="Lidl Font Pro Book" panose="02000000000000000000"/>
              </a:rPr>
              <a:t>%</a:t>
            </a:r>
            <a:r>
              <a:rPr sz="1950" b="0" spc="20" dirty="0">
                <a:solidFill>
                  <a:srgbClr val="0050AA"/>
                </a:solidFill>
                <a:latin typeface="Lidl Font Pro Book" panose="02000000000000000000"/>
                <a:cs typeface="Lidl Font Pro Book" panose="02000000000000000000"/>
              </a:rPr>
              <a:t> </a:t>
            </a:r>
            <a:r>
              <a:rPr sz="1950" b="0" dirty="0">
                <a:solidFill>
                  <a:srgbClr val="0050AA"/>
                </a:solidFill>
                <a:latin typeface="Lidl Font Pro Book" panose="02000000000000000000"/>
                <a:cs typeface="Lidl Font Pro Book" panose="02000000000000000000"/>
              </a:rPr>
              <a:t>snížíme</a:t>
            </a:r>
            <a:r>
              <a:rPr sz="1950" b="0" spc="20" dirty="0">
                <a:solidFill>
                  <a:srgbClr val="0050AA"/>
                </a:solidFill>
                <a:latin typeface="Lidl Font Pro Book" panose="02000000000000000000"/>
                <a:cs typeface="Lidl Font Pro Book" panose="02000000000000000000"/>
              </a:rPr>
              <a:t> </a:t>
            </a:r>
            <a:r>
              <a:rPr sz="1950" b="0" spc="-10" dirty="0">
                <a:solidFill>
                  <a:srgbClr val="0050AA"/>
                </a:solidFill>
                <a:latin typeface="Lidl Font Pro Book" panose="02000000000000000000"/>
                <a:cs typeface="Lidl Font Pro Book" panose="02000000000000000000"/>
              </a:rPr>
              <a:t>absolutní </a:t>
            </a:r>
            <a:r>
              <a:rPr sz="1950" b="0" dirty="0">
                <a:solidFill>
                  <a:srgbClr val="0050AA"/>
                </a:solidFill>
                <a:latin typeface="Lidl Font Pro Book" panose="02000000000000000000"/>
                <a:cs typeface="Lidl Font Pro Book" panose="02000000000000000000"/>
              </a:rPr>
              <a:t>spotřebu</a:t>
            </a:r>
            <a:r>
              <a:rPr sz="1950" b="0" spc="-20" dirty="0">
                <a:solidFill>
                  <a:srgbClr val="0050AA"/>
                </a:solidFill>
                <a:latin typeface="Lidl Font Pro Book" panose="02000000000000000000"/>
                <a:cs typeface="Lidl Font Pro Book" panose="02000000000000000000"/>
              </a:rPr>
              <a:t> </a:t>
            </a:r>
            <a:r>
              <a:rPr sz="1950" b="0" dirty="0">
                <a:solidFill>
                  <a:srgbClr val="0050AA"/>
                </a:solidFill>
                <a:latin typeface="Lidl Font Pro Book" panose="02000000000000000000"/>
                <a:cs typeface="Lidl Font Pro Book" panose="02000000000000000000"/>
              </a:rPr>
              <a:t>nově</a:t>
            </a:r>
            <a:r>
              <a:rPr sz="1950" b="0" spc="-20" dirty="0">
                <a:solidFill>
                  <a:srgbClr val="0050AA"/>
                </a:solidFill>
                <a:latin typeface="Lidl Font Pro Book" panose="02000000000000000000"/>
                <a:cs typeface="Lidl Font Pro Book" panose="02000000000000000000"/>
              </a:rPr>
              <a:t> </a:t>
            </a:r>
            <a:r>
              <a:rPr sz="1950" b="0" spc="-10" dirty="0">
                <a:solidFill>
                  <a:srgbClr val="0050AA"/>
                </a:solidFill>
                <a:latin typeface="Lidl Font Pro Book" panose="02000000000000000000"/>
                <a:cs typeface="Lidl Font Pro Book" panose="02000000000000000000"/>
              </a:rPr>
              <a:t>vyrobeného plastu.</a:t>
            </a:r>
            <a:endParaRPr sz="1950">
              <a:latin typeface="Lidl Font Pro Book" panose="02000000000000000000"/>
              <a:cs typeface="Lidl Font Pro Book" panose="02000000000000000000"/>
            </a:endParaRPr>
          </a:p>
        </p:txBody>
      </p:sp>
      <p:pic>
        <p:nvPicPr>
          <p:cNvPr id="16" name="object 16"/>
          <p:cNvPicPr/>
          <p:nvPr/>
        </p:nvPicPr>
        <p:blipFill>
          <a:blip r:embed="rId3" cstate="print"/>
          <a:stretch>
            <a:fillRect/>
          </a:stretch>
        </p:blipFill>
        <p:spPr>
          <a:xfrm>
            <a:off x="2533954" y="2476894"/>
            <a:ext cx="1821936" cy="1842875"/>
          </a:xfrm>
          <a:prstGeom prst="rect">
            <a:avLst/>
          </a:prstGeom>
        </p:spPr>
      </p:pic>
      <p:pic>
        <p:nvPicPr>
          <p:cNvPr id="18" name="object 18"/>
          <p:cNvPicPr/>
          <p:nvPr/>
        </p:nvPicPr>
        <p:blipFill>
          <a:blip r:embed="rId4" cstate="print"/>
          <a:stretch>
            <a:fillRect/>
          </a:stretch>
        </p:blipFill>
        <p:spPr>
          <a:xfrm>
            <a:off x="2533954" y="7392444"/>
            <a:ext cx="1821936" cy="1842875"/>
          </a:xfrm>
          <a:prstGeom prst="rect">
            <a:avLst/>
          </a:prstGeom>
        </p:spPr>
      </p:pic>
      <p:pic>
        <p:nvPicPr>
          <p:cNvPr id="20" name="object 20"/>
          <p:cNvPicPr/>
          <p:nvPr/>
        </p:nvPicPr>
        <p:blipFill>
          <a:blip r:embed="rId5" cstate="print"/>
          <a:stretch>
            <a:fillRect/>
          </a:stretch>
        </p:blipFill>
        <p:spPr>
          <a:xfrm>
            <a:off x="7030330" y="2476894"/>
            <a:ext cx="1821936" cy="1842875"/>
          </a:xfrm>
          <a:prstGeom prst="rect">
            <a:avLst/>
          </a:prstGeom>
        </p:spPr>
      </p:pic>
      <p:pic>
        <p:nvPicPr>
          <p:cNvPr id="22" name="object 22"/>
          <p:cNvPicPr/>
          <p:nvPr/>
        </p:nvPicPr>
        <p:blipFill>
          <a:blip r:embed="rId6" cstate="print"/>
          <a:stretch>
            <a:fillRect/>
          </a:stretch>
        </p:blipFill>
        <p:spPr>
          <a:xfrm>
            <a:off x="7030330" y="7392444"/>
            <a:ext cx="1821936" cy="1842875"/>
          </a:xfrm>
          <a:prstGeom prst="rect">
            <a:avLst/>
          </a:prstGeom>
        </p:spPr>
      </p:pic>
      <p:pic>
        <p:nvPicPr>
          <p:cNvPr id="24" name="object 24"/>
          <p:cNvPicPr/>
          <p:nvPr/>
        </p:nvPicPr>
        <p:blipFill>
          <a:blip r:embed="rId7" cstate="print"/>
          <a:stretch>
            <a:fillRect/>
          </a:stretch>
        </p:blipFill>
        <p:spPr>
          <a:xfrm>
            <a:off x="11526706" y="2476894"/>
            <a:ext cx="1821936" cy="1842875"/>
          </a:xfrm>
          <a:prstGeom prst="rect">
            <a:avLst/>
          </a:prstGeom>
        </p:spPr>
      </p:pic>
      <p:pic>
        <p:nvPicPr>
          <p:cNvPr id="26" name="object 26"/>
          <p:cNvPicPr/>
          <p:nvPr/>
        </p:nvPicPr>
        <p:blipFill>
          <a:blip r:embed="rId8" cstate="print"/>
          <a:stretch>
            <a:fillRect/>
          </a:stretch>
        </p:blipFill>
        <p:spPr>
          <a:xfrm>
            <a:off x="11526706" y="7392444"/>
            <a:ext cx="1821936" cy="1842875"/>
          </a:xfrm>
          <a:prstGeom prst="rect">
            <a:avLst/>
          </a:prstGeom>
        </p:spPr>
      </p:pic>
      <p:pic>
        <p:nvPicPr>
          <p:cNvPr id="28" name="object 28"/>
          <p:cNvPicPr/>
          <p:nvPr/>
        </p:nvPicPr>
        <p:blipFill>
          <a:blip r:embed="rId9" cstate="print"/>
          <a:stretch>
            <a:fillRect/>
          </a:stretch>
        </p:blipFill>
        <p:spPr>
          <a:xfrm>
            <a:off x="15968099" y="2476894"/>
            <a:ext cx="1821936" cy="1842875"/>
          </a:xfrm>
          <a:prstGeom prst="rect">
            <a:avLst/>
          </a:prstGeom>
        </p:spPr>
      </p:pic>
      <p:pic>
        <p:nvPicPr>
          <p:cNvPr id="30" name="object 30"/>
          <p:cNvPicPr/>
          <p:nvPr/>
        </p:nvPicPr>
        <p:blipFill>
          <a:blip r:embed="rId10" cstate="print"/>
          <a:stretch>
            <a:fillRect/>
          </a:stretch>
        </p:blipFill>
        <p:spPr>
          <a:xfrm>
            <a:off x="15968099" y="7392444"/>
            <a:ext cx="1821936" cy="1842875"/>
          </a:xfrm>
          <a:prstGeom prst="rect">
            <a:avLst/>
          </a:prstGeom>
        </p:spPr>
      </p:pic>
      <p:sp>
        <p:nvSpPr>
          <p:cNvPr id="15" name="object 8">
            <a:extLst>
              <a:ext uri="{FF2B5EF4-FFF2-40B4-BE49-F238E27FC236}">
                <a16:creationId xmlns:a16="http://schemas.microsoft.com/office/drawing/2014/main" id="{B0A8923B-62D3-110B-3E68-C4F015B4BC03}"/>
              </a:ext>
            </a:extLst>
          </p:cNvPr>
          <p:cNvSpPr txBox="1"/>
          <p:nvPr/>
        </p:nvSpPr>
        <p:spPr>
          <a:xfrm>
            <a:off x="3575050" y="642296"/>
            <a:ext cx="12943022" cy="821379"/>
          </a:xfrm>
          <a:prstGeom prst="rect">
            <a:avLst/>
          </a:prstGeom>
        </p:spPr>
        <p:txBody>
          <a:bodyPr vert="horz" wrap="square" lIns="0" tIns="13335" rIns="0" bIns="0" rtlCol="0">
            <a:spAutoFit/>
          </a:bodyPr>
          <a:lstStyle/>
          <a:p>
            <a:pPr marL="12700">
              <a:lnSpc>
                <a:spcPct val="100000"/>
              </a:lnSpc>
              <a:spcBef>
                <a:spcPts val="105"/>
              </a:spcBef>
            </a:pPr>
            <a:r>
              <a:rPr lang="cs-CZ" sz="5250" b="1" dirty="0">
                <a:solidFill>
                  <a:srgbClr val="0050AA"/>
                </a:solidFill>
                <a:latin typeface="Lidl Font Pro" panose="02000000000000000000"/>
                <a:cs typeface="Lidl Font Pro" panose="02000000000000000000"/>
              </a:rPr>
              <a:t>V 2018 jsme si nastavili cíle do roku 2025.</a:t>
            </a:r>
            <a:endParaRPr sz="5250" dirty="0">
              <a:latin typeface="Lidl Font Pro" panose="02000000000000000000"/>
              <a:cs typeface="Lidl Font Pro" panose="02000000000000000000"/>
            </a:endParaRPr>
          </a:p>
        </p:txBody>
      </p:sp>
    </p:spTree>
    <p:extLst>
      <p:ext uri="{BB962C8B-B14F-4D97-AF65-F5344CB8AC3E}">
        <p14:creationId xmlns:p14="http://schemas.microsoft.com/office/powerpoint/2010/main" val="75784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P spid="10"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0" y="-22225"/>
            <a:ext cx="14090650" cy="11309350"/>
          </a:xfrm>
          <a:prstGeom prst="rect">
            <a:avLst/>
          </a:prstGeom>
          <a:gradFill flip="none" rotWithShape="1">
            <a:gsLst>
              <a:gs pos="0">
                <a:srgbClr val="00458E"/>
              </a:gs>
              <a:gs pos="100000">
                <a:srgbClr val="006FB9"/>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ject 5"/>
          <p:cNvSpPr txBox="1"/>
          <p:nvPr/>
        </p:nvSpPr>
        <p:spPr>
          <a:xfrm>
            <a:off x="1683583" y="2701756"/>
            <a:ext cx="6682740" cy="3230880"/>
          </a:xfrm>
          <a:prstGeom prst="rect">
            <a:avLst/>
          </a:prstGeom>
        </p:spPr>
        <p:txBody>
          <a:bodyPr vert="horz" wrap="square" lIns="0" tIns="13335" rIns="0" bIns="0" rtlCol="0">
            <a:spAutoFit/>
          </a:bodyPr>
          <a:lstStyle/>
          <a:p>
            <a:pPr marL="12700" marR="5080">
              <a:lnSpc>
                <a:spcPct val="100000"/>
              </a:lnSpc>
              <a:spcBef>
                <a:spcPts val="105"/>
              </a:spcBef>
            </a:pPr>
            <a:r>
              <a:rPr sz="5250" b="0" dirty="0">
                <a:solidFill>
                  <a:srgbClr val="FFFFFF"/>
                </a:solidFill>
                <a:latin typeface="Lidl Font Pro Book" panose="02000000000000000000"/>
                <a:cs typeface="Lidl Font Pro Book" panose="02000000000000000000"/>
              </a:rPr>
              <a:t>Na</a:t>
            </a:r>
            <a:r>
              <a:rPr sz="5250" b="0" spc="-15" dirty="0">
                <a:solidFill>
                  <a:srgbClr val="FFFFFF"/>
                </a:solidFill>
                <a:latin typeface="Lidl Font Pro Book" panose="02000000000000000000"/>
                <a:cs typeface="Lidl Font Pro Book" panose="02000000000000000000"/>
              </a:rPr>
              <a:t> </a:t>
            </a:r>
            <a:r>
              <a:rPr sz="5250" b="0" dirty="0">
                <a:solidFill>
                  <a:srgbClr val="FFFFFF"/>
                </a:solidFill>
                <a:latin typeface="Lidl Font Pro Book" panose="02000000000000000000"/>
                <a:cs typeface="Lidl Font Pro Book" panose="02000000000000000000"/>
              </a:rPr>
              <a:t>podzim</a:t>
            </a:r>
            <a:r>
              <a:rPr sz="5250" b="0" spc="-15" dirty="0">
                <a:solidFill>
                  <a:srgbClr val="FFFFFF"/>
                </a:solidFill>
                <a:latin typeface="Lidl Font Pro Book" panose="02000000000000000000"/>
                <a:cs typeface="Lidl Font Pro Book" panose="02000000000000000000"/>
              </a:rPr>
              <a:t> </a:t>
            </a:r>
            <a:r>
              <a:rPr sz="5250" b="0" spc="-10" dirty="0">
                <a:solidFill>
                  <a:srgbClr val="FFFFFF"/>
                </a:solidFill>
                <a:latin typeface="Lidl Font Pro Book" panose="02000000000000000000"/>
                <a:cs typeface="Lidl Font Pro Book" panose="02000000000000000000"/>
              </a:rPr>
              <a:t>vydáváme </a:t>
            </a:r>
            <a:r>
              <a:rPr sz="5250" b="1" dirty="0">
                <a:solidFill>
                  <a:srgbClr val="FFFFFF"/>
                </a:solidFill>
                <a:latin typeface="Lidl Font Pro" panose="02000000000000000000"/>
                <a:cs typeface="Lidl Font Pro" panose="02000000000000000000"/>
              </a:rPr>
              <a:t>nový</a:t>
            </a:r>
            <a:r>
              <a:rPr sz="5250" b="1" spc="-60" dirty="0">
                <a:solidFill>
                  <a:srgbClr val="FFFFFF"/>
                </a:solidFill>
                <a:latin typeface="Lidl Font Pro" panose="02000000000000000000"/>
                <a:cs typeface="Lidl Font Pro" panose="02000000000000000000"/>
              </a:rPr>
              <a:t> </a:t>
            </a:r>
            <a:r>
              <a:rPr sz="5250" b="1" dirty="0">
                <a:solidFill>
                  <a:srgbClr val="FFFFFF"/>
                </a:solidFill>
                <a:latin typeface="Lidl Font Pro" panose="02000000000000000000"/>
                <a:cs typeface="Lidl Font Pro" panose="02000000000000000000"/>
              </a:rPr>
              <a:t>report</a:t>
            </a:r>
            <a:r>
              <a:rPr sz="5250" b="0" dirty="0">
                <a:solidFill>
                  <a:srgbClr val="FFFFFF"/>
                </a:solidFill>
                <a:latin typeface="Lidl Font Pro Book" panose="02000000000000000000"/>
                <a:cs typeface="Lidl Font Pro Book" panose="02000000000000000000"/>
              </a:rPr>
              <a:t>,</a:t>
            </a:r>
            <a:r>
              <a:rPr sz="5250" b="0" spc="-200" dirty="0">
                <a:solidFill>
                  <a:srgbClr val="FFFFFF"/>
                </a:solidFill>
                <a:latin typeface="Lidl Font Pro Book" panose="02000000000000000000"/>
                <a:cs typeface="Lidl Font Pro Book" panose="02000000000000000000"/>
              </a:rPr>
              <a:t> </a:t>
            </a:r>
            <a:r>
              <a:rPr sz="5250" b="0" spc="-10" dirty="0">
                <a:solidFill>
                  <a:srgbClr val="FFFFFF"/>
                </a:solidFill>
                <a:latin typeface="Lidl Font Pro Book" panose="02000000000000000000"/>
                <a:cs typeface="Lidl Font Pro Book" panose="02000000000000000000"/>
              </a:rPr>
              <a:t>podívejte </a:t>
            </a:r>
            <a:r>
              <a:rPr sz="5250" b="0" dirty="0">
                <a:solidFill>
                  <a:srgbClr val="FFFFFF"/>
                </a:solidFill>
                <a:latin typeface="Lidl Font Pro Book" panose="02000000000000000000"/>
                <a:cs typeface="Lidl Font Pro Book" panose="02000000000000000000"/>
              </a:rPr>
              <a:t>se na naše </a:t>
            </a:r>
            <a:r>
              <a:rPr sz="5250" b="0" spc="-10" dirty="0">
                <a:solidFill>
                  <a:srgbClr val="FFFFFF"/>
                </a:solidFill>
                <a:latin typeface="Lidl Font Pro Book" panose="02000000000000000000"/>
                <a:cs typeface="Lidl Font Pro Book" panose="02000000000000000000"/>
              </a:rPr>
              <a:t>zprávy</a:t>
            </a:r>
            <a:endParaRPr sz="5250" dirty="0">
              <a:latin typeface="Lidl Font Pro Book" panose="02000000000000000000"/>
              <a:cs typeface="Lidl Font Pro Book" panose="02000000000000000000"/>
            </a:endParaRPr>
          </a:p>
          <a:p>
            <a:pPr marL="12700">
              <a:lnSpc>
                <a:spcPct val="100000"/>
              </a:lnSpc>
              <a:spcBef>
                <a:spcPts val="30"/>
              </a:spcBef>
            </a:pPr>
            <a:r>
              <a:rPr sz="5250" b="1" dirty="0">
                <a:solidFill>
                  <a:srgbClr val="FFFFFF"/>
                </a:solidFill>
                <a:latin typeface="Lidl Font Pro" panose="02000000000000000000"/>
                <a:cs typeface="Lidl Font Pro" panose="02000000000000000000"/>
              </a:rPr>
              <a:t>o</a:t>
            </a:r>
            <a:r>
              <a:rPr sz="5250" b="1" spc="-10" dirty="0">
                <a:solidFill>
                  <a:srgbClr val="FFFFFF"/>
                </a:solidFill>
                <a:latin typeface="Lidl Font Pro" panose="02000000000000000000"/>
                <a:cs typeface="Lidl Font Pro" panose="02000000000000000000"/>
              </a:rPr>
              <a:t> udržitelnosti.</a:t>
            </a:r>
            <a:endParaRPr sz="5250" dirty="0">
              <a:latin typeface="Lidl Font Pro" panose="02000000000000000000"/>
              <a:cs typeface="Lidl Font Pro" panose="02000000000000000000"/>
            </a:endParaRPr>
          </a:p>
        </p:txBody>
      </p:sp>
      <p:pic>
        <p:nvPicPr>
          <p:cNvPr id="13" name="Obrázek 12"/>
          <p:cNvPicPr>
            <a:picLocks noChangeAspect="1"/>
          </p:cNvPicPr>
          <p:nvPr/>
        </p:nvPicPr>
        <p:blipFill>
          <a:blip r:embed="rId3"/>
          <a:stretch>
            <a:fillRect/>
          </a:stretch>
        </p:blipFill>
        <p:spPr>
          <a:xfrm>
            <a:off x="1731238" y="6492875"/>
            <a:ext cx="3312765" cy="3462629"/>
          </a:xfrm>
          <a:prstGeom prst="rect">
            <a:avLst/>
          </a:prstGeom>
        </p:spPr>
      </p:pic>
      <p:pic>
        <p:nvPicPr>
          <p:cNvPr id="15" name="Obrázek 14"/>
          <p:cNvPicPr>
            <a:picLocks noChangeAspect="1"/>
          </p:cNvPicPr>
          <p:nvPr/>
        </p:nvPicPr>
        <p:blipFill rotWithShape="1">
          <a:blip r:embed="rId4">
            <a:extLst>
              <a:ext uri="{28A0092B-C50C-407E-A947-70E740481C1C}">
                <a14:useLocalDpi xmlns:a14="http://schemas.microsoft.com/office/drawing/2010/main" val="0"/>
              </a:ext>
            </a:extLst>
          </a:blip>
          <a:srcRect r="25434"/>
          <a:stretch>
            <a:fillRect/>
          </a:stretch>
        </p:blipFill>
        <p:spPr>
          <a:xfrm>
            <a:off x="9213850" y="22225"/>
            <a:ext cx="10890250" cy="1130935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1557932" y="4512235"/>
            <a:ext cx="7357745" cy="2223135"/>
          </a:xfrm>
          <a:prstGeom prst="rect">
            <a:avLst/>
          </a:prstGeom>
        </p:spPr>
        <p:txBody>
          <a:bodyPr vert="horz" wrap="square" lIns="0" tIns="12700" rIns="0" bIns="0" rtlCol="0">
            <a:spAutoFit/>
          </a:bodyPr>
          <a:lstStyle/>
          <a:p>
            <a:pPr marL="12700" marR="5080">
              <a:lnSpc>
                <a:spcPct val="100000"/>
              </a:lnSpc>
              <a:spcBef>
                <a:spcPts val="100"/>
              </a:spcBef>
            </a:pPr>
            <a:r>
              <a:rPr sz="7200" b="0" dirty="0">
                <a:latin typeface="Lidl Font Pro" panose="02000000000000000000"/>
                <a:cs typeface="Lidl Font Pro" panose="02000000000000000000"/>
              </a:rPr>
              <a:t>Příroda</a:t>
            </a:r>
            <a:r>
              <a:rPr sz="7200" b="0" spc="-35" dirty="0">
                <a:latin typeface="Lidl Font Pro" panose="02000000000000000000"/>
                <a:cs typeface="Lidl Font Pro" panose="02000000000000000000"/>
              </a:rPr>
              <a:t> </a:t>
            </a:r>
            <a:r>
              <a:rPr sz="7200" b="0" dirty="0">
                <a:latin typeface="Lidl Font Pro" panose="02000000000000000000"/>
                <a:cs typeface="Lidl Font Pro" panose="02000000000000000000"/>
              </a:rPr>
              <a:t>si</a:t>
            </a:r>
            <a:r>
              <a:rPr sz="7200" b="0" spc="-30" dirty="0">
                <a:latin typeface="Lidl Font Pro" panose="02000000000000000000"/>
                <a:cs typeface="Lidl Font Pro" panose="02000000000000000000"/>
              </a:rPr>
              <a:t> </a:t>
            </a:r>
            <a:r>
              <a:rPr sz="7200" b="0" dirty="0">
                <a:latin typeface="Lidl Font Pro" panose="02000000000000000000"/>
                <a:cs typeface="Lidl Font Pro" panose="02000000000000000000"/>
              </a:rPr>
              <a:t>s</a:t>
            </a:r>
            <a:r>
              <a:rPr sz="7200" b="0" spc="-30" dirty="0">
                <a:latin typeface="Lidl Font Pro" panose="02000000000000000000"/>
                <a:cs typeface="Lidl Font Pro" panose="02000000000000000000"/>
              </a:rPr>
              <a:t> </a:t>
            </a:r>
            <a:r>
              <a:rPr sz="7200" b="0" spc="-10" dirty="0">
                <a:latin typeface="Lidl Font Pro" panose="02000000000000000000"/>
                <a:cs typeface="Lidl Font Pro" panose="02000000000000000000"/>
              </a:rPr>
              <a:t>obaly </a:t>
            </a:r>
            <a:r>
              <a:rPr sz="7200" b="0" dirty="0">
                <a:latin typeface="Lidl Font Pro" panose="02000000000000000000"/>
                <a:cs typeface="Lidl Font Pro" panose="02000000000000000000"/>
              </a:rPr>
              <a:t>neporadí.</a:t>
            </a:r>
            <a:r>
              <a:rPr sz="7200" b="0" spc="-254" dirty="0">
                <a:latin typeface="Lidl Font Pro" panose="02000000000000000000"/>
                <a:cs typeface="Lidl Font Pro" panose="02000000000000000000"/>
              </a:rPr>
              <a:t> </a:t>
            </a:r>
            <a:r>
              <a:rPr sz="7200" dirty="0"/>
              <a:t>My</a:t>
            </a:r>
            <a:r>
              <a:rPr sz="7200" spc="-55" dirty="0"/>
              <a:t> </a:t>
            </a:r>
            <a:r>
              <a:rPr sz="7200" spc="-20" dirty="0"/>
              <a:t>ano.</a:t>
            </a:r>
            <a:endParaRPr sz="7200">
              <a:latin typeface="Lidl Font Pro" panose="02000000000000000000"/>
              <a:cs typeface="Lidl Font Pro" panose="02000000000000000000"/>
            </a:endParaRPr>
          </a:p>
        </p:txBody>
      </p:sp>
      <p:sp>
        <p:nvSpPr>
          <p:cNvPr id="8" name="object 8"/>
          <p:cNvSpPr/>
          <p:nvPr/>
        </p:nvSpPr>
        <p:spPr>
          <a:xfrm>
            <a:off x="1570632" y="3057498"/>
            <a:ext cx="6119217" cy="586740"/>
          </a:xfrm>
          <a:custGeom>
            <a:avLst/>
            <a:gdLst/>
            <a:ahLst/>
            <a:cxnLst/>
            <a:rect l="l" t="t" r="r" b="b"/>
            <a:pathLst>
              <a:path w="3707129" h="586739">
                <a:moveTo>
                  <a:pt x="3443183" y="0"/>
                </a:moveTo>
                <a:lnTo>
                  <a:pt x="263510" y="0"/>
                </a:lnTo>
                <a:lnTo>
                  <a:pt x="216143" y="4245"/>
                </a:lnTo>
                <a:lnTo>
                  <a:pt x="171562" y="16485"/>
                </a:lnTo>
                <a:lnTo>
                  <a:pt x="130510" y="35976"/>
                </a:lnTo>
                <a:lnTo>
                  <a:pt x="93733" y="61973"/>
                </a:lnTo>
                <a:lnTo>
                  <a:pt x="61973" y="93733"/>
                </a:lnTo>
                <a:lnTo>
                  <a:pt x="35976" y="130510"/>
                </a:lnTo>
                <a:lnTo>
                  <a:pt x="16485" y="171562"/>
                </a:lnTo>
                <a:lnTo>
                  <a:pt x="4245" y="216143"/>
                </a:lnTo>
                <a:lnTo>
                  <a:pt x="0" y="263510"/>
                </a:lnTo>
                <a:lnTo>
                  <a:pt x="0" y="322859"/>
                </a:lnTo>
                <a:lnTo>
                  <a:pt x="4245" y="370226"/>
                </a:lnTo>
                <a:lnTo>
                  <a:pt x="16485" y="414807"/>
                </a:lnTo>
                <a:lnTo>
                  <a:pt x="35976" y="455858"/>
                </a:lnTo>
                <a:lnTo>
                  <a:pt x="61973" y="492636"/>
                </a:lnTo>
                <a:lnTo>
                  <a:pt x="93733" y="524395"/>
                </a:lnTo>
                <a:lnTo>
                  <a:pt x="130510" y="550393"/>
                </a:lnTo>
                <a:lnTo>
                  <a:pt x="171562" y="569883"/>
                </a:lnTo>
                <a:lnTo>
                  <a:pt x="216143" y="582124"/>
                </a:lnTo>
                <a:lnTo>
                  <a:pt x="263510" y="586369"/>
                </a:lnTo>
                <a:lnTo>
                  <a:pt x="3443183" y="586369"/>
                </a:lnTo>
                <a:lnTo>
                  <a:pt x="3490549" y="582124"/>
                </a:lnTo>
                <a:lnTo>
                  <a:pt x="3535131" y="569883"/>
                </a:lnTo>
                <a:lnTo>
                  <a:pt x="3576182" y="550393"/>
                </a:lnTo>
                <a:lnTo>
                  <a:pt x="3612960" y="524395"/>
                </a:lnTo>
                <a:lnTo>
                  <a:pt x="3644719" y="492636"/>
                </a:lnTo>
                <a:lnTo>
                  <a:pt x="3670717" y="455858"/>
                </a:lnTo>
                <a:lnTo>
                  <a:pt x="3690207" y="414807"/>
                </a:lnTo>
                <a:lnTo>
                  <a:pt x="3702447" y="370226"/>
                </a:lnTo>
                <a:lnTo>
                  <a:pt x="3706693" y="322859"/>
                </a:lnTo>
                <a:lnTo>
                  <a:pt x="3706693" y="263510"/>
                </a:lnTo>
                <a:lnTo>
                  <a:pt x="3702447" y="216143"/>
                </a:lnTo>
                <a:lnTo>
                  <a:pt x="3690207" y="171562"/>
                </a:lnTo>
                <a:lnTo>
                  <a:pt x="3670717" y="130510"/>
                </a:lnTo>
                <a:lnTo>
                  <a:pt x="3644719" y="93733"/>
                </a:lnTo>
                <a:lnTo>
                  <a:pt x="3612960" y="61973"/>
                </a:lnTo>
                <a:lnTo>
                  <a:pt x="3576182" y="35976"/>
                </a:lnTo>
                <a:lnTo>
                  <a:pt x="3535131" y="16485"/>
                </a:lnTo>
                <a:lnTo>
                  <a:pt x="3490549" y="4245"/>
                </a:lnTo>
                <a:lnTo>
                  <a:pt x="3443183" y="0"/>
                </a:lnTo>
                <a:close/>
              </a:path>
            </a:pathLst>
          </a:custGeom>
          <a:solidFill>
            <a:srgbClr val="FFF000"/>
          </a:solidFill>
        </p:spPr>
        <p:txBody>
          <a:bodyPr wrap="square" lIns="0" tIns="0" rIns="0" bIns="0" rtlCol="0"/>
          <a:lstStyle/>
          <a:p>
            <a:endParaRPr/>
          </a:p>
        </p:txBody>
      </p:sp>
      <p:sp>
        <p:nvSpPr>
          <p:cNvPr id="9" name="object 9"/>
          <p:cNvSpPr txBox="1"/>
          <p:nvPr/>
        </p:nvSpPr>
        <p:spPr>
          <a:xfrm>
            <a:off x="1859588" y="3143954"/>
            <a:ext cx="5830261" cy="392415"/>
          </a:xfrm>
          <a:prstGeom prst="rect">
            <a:avLst/>
          </a:prstGeom>
        </p:spPr>
        <p:txBody>
          <a:bodyPr vert="horz" wrap="square" lIns="0" tIns="15240" rIns="0" bIns="0" rtlCol="0">
            <a:spAutoFit/>
          </a:bodyPr>
          <a:lstStyle/>
          <a:p>
            <a:pPr marL="12700">
              <a:lnSpc>
                <a:spcPct val="100000"/>
              </a:lnSpc>
              <a:spcBef>
                <a:spcPts val="120"/>
              </a:spcBef>
            </a:pPr>
            <a:r>
              <a:rPr lang="cs-CZ" sz="2450" b="1" dirty="0">
                <a:solidFill>
                  <a:srgbClr val="0050AA"/>
                </a:solidFill>
                <a:latin typeface="Tahoma" panose="020B0604030504040204"/>
                <a:cs typeface="Tahoma" panose="020B0604030504040204"/>
              </a:rPr>
              <a:t>Zpětný odběr PET lahví a plechovek</a:t>
            </a:r>
            <a:endParaRPr sz="2450" dirty="0">
              <a:latin typeface="Tahoma" panose="020B0604030504040204"/>
              <a:cs typeface="Tahoma" panose="020B0604030504040204"/>
            </a:endParaRPr>
          </a:p>
        </p:txBody>
      </p:sp>
      <p:sp>
        <p:nvSpPr>
          <p:cNvPr id="10" name="Obdélník 9"/>
          <p:cNvSpPr/>
          <p:nvPr/>
        </p:nvSpPr>
        <p:spPr>
          <a:xfrm flipH="1">
            <a:off x="13557250" y="-22225"/>
            <a:ext cx="6546850" cy="11309350"/>
          </a:xfrm>
          <a:prstGeom prst="rect">
            <a:avLst/>
          </a:prstGeom>
          <a:gradFill flip="none" rotWithShape="1">
            <a:gsLst>
              <a:gs pos="0">
                <a:srgbClr val="00458E"/>
              </a:gs>
              <a:gs pos="100000">
                <a:srgbClr val="006FB9"/>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2" name="Obrázek 11"/>
          <p:cNvPicPr>
            <a:picLocks noChangeAspect="1"/>
          </p:cNvPicPr>
          <p:nvPr/>
        </p:nvPicPr>
        <p:blipFill>
          <a:blip r:embed="rId3"/>
          <a:stretch>
            <a:fillRect/>
          </a:stretch>
        </p:blipFill>
        <p:spPr>
          <a:xfrm>
            <a:off x="10071100" y="1539875"/>
            <a:ext cx="8525003" cy="8583393"/>
          </a:xfrm>
          <a:prstGeom prst="rect">
            <a:avLst/>
          </a:prstGeom>
          <a:effectLst>
            <a:outerShdw blurRad="774700" dist="114300" dir="5400000" algn="t" rotWithShape="0">
              <a:prstClr val="black">
                <a:alpha val="40000"/>
              </a:prst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43805" y="949566"/>
            <a:ext cx="16656845" cy="900246"/>
          </a:xfrm>
          <a:prstGeom prst="rect">
            <a:avLst/>
          </a:prstGeom>
        </p:spPr>
        <p:txBody>
          <a:bodyPr vert="horz" wrap="square" lIns="0" tIns="15240" rIns="0" bIns="0" rtlCol="0">
            <a:spAutoFit/>
          </a:bodyPr>
          <a:lstStyle/>
          <a:p>
            <a:pPr marL="12700">
              <a:lnSpc>
                <a:spcPct val="100000"/>
              </a:lnSpc>
              <a:spcBef>
                <a:spcPts val="120"/>
              </a:spcBef>
            </a:pPr>
            <a:r>
              <a:rPr lang="cs-CZ" sz="5750" spc="-90" dirty="0"/>
              <a:t>Možnosti dalšího využívání nápojových PET lahví</a:t>
            </a:r>
            <a:endParaRPr sz="2400" dirty="0"/>
          </a:p>
        </p:txBody>
      </p:sp>
      <p:sp>
        <p:nvSpPr>
          <p:cNvPr id="21" name="object 21"/>
          <p:cNvSpPr/>
          <p:nvPr/>
        </p:nvSpPr>
        <p:spPr>
          <a:xfrm>
            <a:off x="3497338" y="4642363"/>
            <a:ext cx="2383155" cy="2024380"/>
          </a:xfrm>
          <a:custGeom>
            <a:avLst/>
            <a:gdLst/>
            <a:ahLst/>
            <a:cxnLst/>
            <a:rect l="l" t="t" r="r" b="b"/>
            <a:pathLst>
              <a:path w="2383154" h="2024379">
                <a:moveTo>
                  <a:pt x="522084" y="88734"/>
                </a:moveTo>
                <a:lnTo>
                  <a:pt x="515086" y="54165"/>
                </a:lnTo>
                <a:lnTo>
                  <a:pt x="496049" y="25971"/>
                </a:lnTo>
                <a:lnTo>
                  <a:pt x="467817" y="6959"/>
                </a:lnTo>
                <a:lnTo>
                  <a:pt x="433273" y="0"/>
                </a:lnTo>
                <a:lnTo>
                  <a:pt x="291236" y="50"/>
                </a:lnTo>
                <a:lnTo>
                  <a:pt x="256679" y="7048"/>
                </a:lnTo>
                <a:lnTo>
                  <a:pt x="228460" y="26085"/>
                </a:lnTo>
                <a:lnTo>
                  <a:pt x="209448" y="54305"/>
                </a:lnTo>
                <a:lnTo>
                  <a:pt x="202488" y="88861"/>
                </a:lnTo>
                <a:lnTo>
                  <a:pt x="202488" y="98691"/>
                </a:lnTo>
                <a:lnTo>
                  <a:pt x="210426" y="106629"/>
                </a:lnTo>
                <a:lnTo>
                  <a:pt x="220243" y="106629"/>
                </a:lnTo>
                <a:lnTo>
                  <a:pt x="514146" y="106489"/>
                </a:lnTo>
                <a:lnTo>
                  <a:pt x="522084" y="98539"/>
                </a:lnTo>
                <a:lnTo>
                  <a:pt x="522084" y="88734"/>
                </a:lnTo>
                <a:close/>
              </a:path>
              <a:path w="2383154" h="2024379">
                <a:moveTo>
                  <a:pt x="724928" y="1008761"/>
                </a:moveTo>
                <a:lnTo>
                  <a:pt x="724662" y="996594"/>
                </a:lnTo>
                <a:lnTo>
                  <a:pt x="723646" y="950569"/>
                </a:lnTo>
                <a:lnTo>
                  <a:pt x="722985" y="926528"/>
                </a:lnTo>
                <a:lnTo>
                  <a:pt x="722401" y="901065"/>
                </a:lnTo>
                <a:lnTo>
                  <a:pt x="721969" y="874090"/>
                </a:lnTo>
                <a:lnTo>
                  <a:pt x="721804" y="845502"/>
                </a:lnTo>
                <a:lnTo>
                  <a:pt x="721702" y="800239"/>
                </a:lnTo>
                <a:lnTo>
                  <a:pt x="721588" y="781240"/>
                </a:lnTo>
                <a:lnTo>
                  <a:pt x="719340" y="737704"/>
                </a:lnTo>
                <a:lnTo>
                  <a:pt x="705624" y="675360"/>
                </a:lnTo>
                <a:lnTo>
                  <a:pt x="686282" y="626021"/>
                </a:lnTo>
                <a:lnTo>
                  <a:pt x="661466" y="574992"/>
                </a:lnTo>
                <a:lnTo>
                  <a:pt x="627265" y="509612"/>
                </a:lnTo>
                <a:lnTo>
                  <a:pt x="618147" y="494322"/>
                </a:lnTo>
                <a:lnTo>
                  <a:pt x="618147" y="996594"/>
                </a:lnTo>
                <a:lnTo>
                  <a:pt x="611911" y="996594"/>
                </a:lnTo>
                <a:lnTo>
                  <a:pt x="611911" y="1103122"/>
                </a:lnTo>
                <a:lnTo>
                  <a:pt x="606856" y="1122680"/>
                </a:lnTo>
                <a:lnTo>
                  <a:pt x="599884" y="1140955"/>
                </a:lnTo>
                <a:lnTo>
                  <a:pt x="590689" y="1158443"/>
                </a:lnTo>
                <a:lnTo>
                  <a:pt x="578929" y="1175600"/>
                </a:lnTo>
                <a:lnTo>
                  <a:pt x="548601" y="1222324"/>
                </a:lnTo>
                <a:lnTo>
                  <a:pt x="527913" y="1269657"/>
                </a:lnTo>
                <a:lnTo>
                  <a:pt x="515683" y="1317218"/>
                </a:lnTo>
                <a:lnTo>
                  <a:pt x="510717" y="1364653"/>
                </a:lnTo>
                <a:lnTo>
                  <a:pt x="511848" y="1411554"/>
                </a:lnTo>
                <a:lnTo>
                  <a:pt x="517906" y="1457629"/>
                </a:lnTo>
                <a:lnTo>
                  <a:pt x="527659" y="1502321"/>
                </a:lnTo>
                <a:lnTo>
                  <a:pt x="539978" y="1545437"/>
                </a:lnTo>
                <a:lnTo>
                  <a:pt x="553656" y="1586534"/>
                </a:lnTo>
                <a:lnTo>
                  <a:pt x="579361" y="1658302"/>
                </a:lnTo>
                <a:lnTo>
                  <a:pt x="589508" y="1688998"/>
                </a:lnTo>
                <a:lnTo>
                  <a:pt x="596582" y="1715922"/>
                </a:lnTo>
                <a:lnTo>
                  <a:pt x="599249" y="1737639"/>
                </a:lnTo>
                <a:lnTo>
                  <a:pt x="597611" y="1771650"/>
                </a:lnTo>
                <a:lnTo>
                  <a:pt x="579196" y="1834235"/>
                </a:lnTo>
                <a:lnTo>
                  <a:pt x="528828" y="1883638"/>
                </a:lnTo>
                <a:lnTo>
                  <a:pt x="487248" y="1901139"/>
                </a:lnTo>
                <a:lnTo>
                  <a:pt x="432371" y="1912645"/>
                </a:lnTo>
                <a:lnTo>
                  <a:pt x="362458" y="1917280"/>
                </a:lnTo>
                <a:lnTo>
                  <a:pt x="292544" y="1912645"/>
                </a:lnTo>
                <a:lnTo>
                  <a:pt x="237680" y="1901139"/>
                </a:lnTo>
                <a:lnTo>
                  <a:pt x="196100" y="1883638"/>
                </a:lnTo>
                <a:lnTo>
                  <a:pt x="145719" y="1834235"/>
                </a:lnTo>
                <a:lnTo>
                  <a:pt x="127304" y="1771650"/>
                </a:lnTo>
                <a:lnTo>
                  <a:pt x="125666" y="1737639"/>
                </a:lnTo>
                <a:lnTo>
                  <a:pt x="128320" y="1715922"/>
                </a:lnTo>
                <a:lnTo>
                  <a:pt x="135407" y="1688998"/>
                </a:lnTo>
                <a:lnTo>
                  <a:pt x="145554" y="1658302"/>
                </a:lnTo>
                <a:lnTo>
                  <a:pt x="171246" y="1586534"/>
                </a:lnTo>
                <a:lnTo>
                  <a:pt x="184924" y="1545437"/>
                </a:lnTo>
                <a:lnTo>
                  <a:pt x="197294" y="1502130"/>
                </a:lnTo>
                <a:lnTo>
                  <a:pt x="207022" y="1457566"/>
                </a:lnTo>
                <a:lnTo>
                  <a:pt x="213067" y="1411554"/>
                </a:lnTo>
                <a:lnTo>
                  <a:pt x="214210" y="1364653"/>
                </a:lnTo>
                <a:lnTo>
                  <a:pt x="209257" y="1317218"/>
                </a:lnTo>
                <a:lnTo>
                  <a:pt x="197027" y="1269657"/>
                </a:lnTo>
                <a:lnTo>
                  <a:pt x="176339" y="1222324"/>
                </a:lnTo>
                <a:lnTo>
                  <a:pt x="146024" y="1175600"/>
                </a:lnTo>
                <a:lnTo>
                  <a:pt x="134162" y="1158316"/>
                </a:lnTo>
                <a:lnTo>
                  <a:pt x="124917" y="1140675"/>
                </a:lnTo>
                <a:lnTo>
                  <a:pt x="117932" y="1122197"/>
                </a:lnTo>
                <a:lnTo>
                  <a:pt x="112903" y="1102436"/>
                </a:lnTo>
                <a:lnTo>
                  <a:pt x="611911" y="1103122"/>
                </a:lnTo>
                <a:lnTo>
                  <a:pt x="611911" y="996594"/>
                </a:lnTo>
                <a:lnTo>
                  <a:pt x="106794" y="995895"/>
                </a:lnTo>
                <a:lnTo>
                  <a:pt x="106984" y="985875"/>
                </a:lnTo>
                <a:lnTo>
                  <a:pt x="107213" y="975487"/>
                </a:lnTo>
                <a:lnTo>
                  <a:pt x="108496" y="926528"/>
                </a:lnTo>
                <a:lnTo>
                  <a:pt x="109080" y="901065"/>
                </a:lnTo>
                <a:lnTo>
                  <a:pt x="109486" y="874090"/>
                </a:lnTo>
                <a:lnTo>
                  <a:pt x="109588" y="800239"/>
                </a:lnTo>
                <a:lnTo>
                  <a:pt x="109651" y="790448"/>
                </a:lnTo>
                <a:lnTo>
                  <a:pt x="109791" y="781240"/>
                </a:lnTo>
                <a:lnTo>
                  <a:pt x="615137" y="781926"/>
                </a:lnTo>
                <a:lnTo>
                  <a:pt x="615264" y="790448"/>
                </a:lnTo>
                <a:lnTo>
                  <a:pt x="615276" y="845502"/>
                </a:lnTo>
                <a:lnTo>
                  <a:pt x="615442" y="874890"/>
                </a:lnTo>
                <a:lnTo>
                  <a:pt x="615873" y="902614"/>
                </a:lnTo>
                <a:lnTo>
                  <a:pt x="616470" y="928789"/>
                </a:lnTo>
                <a:lnTo>
                  <a:pt x="617435" y="964907"/>
                </a:lnTo>
                <a:lnTo>
                  <a:pt x="617943" y="986409"/>
                </a:lnTo>
                <a:lnTo>
                  <a:pt x="618147" y="996594"/>
                </a:lnTo>
                <a:lnTo>
                  <a:pt x="618147" y="494322"/>
                </a:lnTo>
                <a:lnTo>
                  <a:pt x="611924" y="483870"/>
                </a:lnTo>
                <a:lnTo>
                  <a:pt x="592543" y="456717"/>
                </a:lnTo>
                <a:lnTo>
                  <a:pt x="591934" y="455980"/>
                </a:lnTo>
                <a:lnTo>
                  <a:pt x="591934" y="675360"/>
                </a:lnTo>
                <a:lnTo>
                  <a:pt x="133248" y="674738"/>
                </a:lnTo>
                <a:lnTo>
                  <a:pt x="156845" y="626021"/>
                </a:lnTo>
                <a:lnTo>
                  <a:pt x="191719" y="559650"/>
                </a:lnTo>
                <a:lnTo>
                  <a:pt x="218706" y="519226"/>
                </a:lnTo>
                <a:lnTo>
                  <a:pt x="259676" y="472389"/>
                </a:lnTo>
                <a:lnTo>
                  <a:pt x="283654" y="451408"/>
                </a:lnTo>
                <a:lnTo>
                  <a:pt x="294474" y="440156"/>
                </a:lnTo>
                <a:lnTo>
                  <a:pt x="302488" y="426986"/>
                </a:lnTo>
                <a:lnTo>
                  <a:pt x="307479" y="412381"/>
                </a:lnTo>
                <a:lnTo>
                  <a:pt x="309194" y="396875"/>
                </a:lnTo>
                <a:lnTo>
                  <a:pt x="309194" y="284048"/>
                </a:lnTo>
                <a:lnTo>
                  <a:pt x="415721" y="284048"/>
                </a:lnTo>
                <a:lnTo>
                  <a:pt x="415721" y="396875"/>
                </a:lnTo>
                <a:lnTo>
                  <a:pt x="417449" y="412394"/>
                </a:lnTo>
                <a:lnTo>
                  <a:pt x="422427" y="426999"/>
                </a:lnTo>
                <a:lnTo>
                  <a:pt x="430453" y="440169"/>
                </a:lnTo>
                <a:lnTo>
                  <a:pt x="441286" y="451421"/>
                </a:lnTo>
                <a:lnTo>
                  <a:pt x="448779" y="457720"/>
                </a:lnTo>
                <a:lnTo>
                  <a:pt x="455676" y="463613"/>
                </a:lnTo>
                <a:lnTo>
                  <a:pt x="487362" y="496468"/>
                </a:lnTo>
                <a:lnTo>
                  <a:pt x="521601" y="540397"/>
                </a:lnTo>
                <a:lnTo>
                  <a:pt x="552538" y="596163"/>
                </a:lnTo>
                <a:lnTo>
                  <a:pt x="581558" y="653034"/>
                </a:lnTo>
                <a:lnTo>
                  <a:pt x="591934" y="675360"/>
                </a:lnTo>
                <a:lnTo>
                  <a:pt x="591934" y="455980"/>
                </a:lnTo>
                <a:lnTo>
                  <a:pt x="542023" y="398538"/>
                </a:lnTo>
                <a:lnTo>
                  <a:pt x="522262" y="379933"/>
                </a:lnTo>
                <a:lnTo>
                  <a:pt x="522262" y="284048"/>
                </a:lnTo>
                <a:lnTo>
                  <a:pt x="522262" y="248526"/>
                </a:lnTo>
                <a:lnTo>
                  <a:pt x="516674" y="220891"/>
                </a:lnTo>
                <a:lnTo>
                  <a:pt x="501459" y="198310"/>
                </a:lnTo>
                <a:lnTo>
                  <a:pt x="478878" y="183095"/>
                </a:lnTo>
                <a:lnTo>
                  <a:pt x="451243" y="177507"/>
                </a:lnTo>
                <a:lnTo>
                  <a:pt x="273685" y="177507"/>
                </a:lnTo>
                <a:lnTo>
                  <a:pt x="246037" y="183095"/>
                </a:lnTo>
                <a:lnTo>
                  <a:pt x="223469" y="198310"/>
                </a:lnTo>
                <a:lnTo>
                  <a:pt x="208241" y="220891"/>
                </a:lnTo>
                <a:lnTo>
                  <a:pt x="202666" y="248526"/>
                </a:lnTo>
                <a:lnTo>
                  <a:pt x="202666" y="379933"/>
                </a:lnTo>
                <a:lnTo>
                  <a:pt x="197612" y="384429"/>
                </a:lnTo>
                <a:lnTo>
                  <a:pt x="155689" y="428256"/>
                </a:lnTo>
                <a:lnTo>
                  <a:pt x="112979" y="483895"/>
                </a:lnTo>
                <a:lnTo>
                  <a:pt x="63436" y="575005"/>
                </a:lnTo>
                <a:lnTo>
                  <a:pt x="38620" y="626046"/>
                </a:lnTo>
                <a:lnTo>
                  <a:pt x="21691" y="667194"/>
                </a:lnTo>
                <a:lnTo>
                  <a:pt x="5562" y="737730"/>
                </a:lnTo>
                <a:lnTo>
                  <a:pt x="3365" y="776020"/>
                </a:lnTo>
                <a:lnTo>
                  <a:pt x="3124" y="845502"/>
                </a:lnTo>
                <a:lnTo>
                  <a:pt x="2946" y="874890"/>
                </a:lnTo>
                <a:lnTo>
                  <a:pt x="2489" y="902614"/>
                </a:lnTo>
                <a:lnTo>
                  <a:pt x="1879" y="928789"/>
                </a:lnTo>
                <a:lnTo>
                  <a:pt x="1231" y="953503"/>
                </a:lnTo>
                <a:lnTo>
                  <a:pt x="0" y="1008761"/>
                </a:lnTo>
                <a:lnTo>
                  <a:pt x="762" y="1061275"/>
                </a:lnTo>
                <a:lnTo>
                  <a:pt x="5422" y="1109421"/>
                </a:lnTo>
                <a:lnTo>
                  <a:pt x="15862" y="1154468"/>
                </a:lnTo>
                <a:lnTo>
                  <a:pt x="33934" y="1197724"/>
                </a:lnTo>
                <a:lnTo>
                  <a:pt x="61493" y="1240447"/>
                </a:lnTo>
                <a:lnTo>
                  <a:pt x="86791" y="1281811"/>
                </a:lnTo>
                <a:lnTo>
                  <a:pt x="101561" y="1324622"/>
                </a:lnTo>
                <a:lnTo>
                  <a:pt x="107365" y="1368463"/>
                </a:lnTo>
                <a:lnTo>
                  <a:pt x="105791" y="1412938"/>
                </a:lnTo>
                <a:lnTo>
                  <a:pt x="98412" y="1457629"/>
                </a:lnTo>
                <a:lnTo>
                  <a:pt x="86741" y="1502321"/>
                </a:lnTo>
                <a:lnTo>
                  <a:pt x="72555" y="1546034"/>
                </a:lnTo>
                <a:lnTo>
                  <a:pt x="42659" y="1629841"/>
                </a:lnTo>
                <a:lnTo>
                  <a:pt x="30518" y="1668094"/>
                </a:lnTo>
                <a:lnTo>
                  <a:pt x="22199" y="1703946"/>
                </a:lnTo>
                <a:lnTo>
                  <a:pt x="19126" y="1737639"/>
                </a:lnTo>
                <a:lnTo>
                  <a:pt x="21983" y="1786509"/>
                </a:lnTo>
                <a:lnTo>
                  <a:pt x="30543" y="1830857"/>
                </a:lnTo>
                <a:lnTo>
                  <a:pt x="44792" y="1870646"/>
                </a:lnTo>
                <a:lnTo>
                  <a:pt x="64719" y="1905876"/>
                </a:lnTo>
                <a:lnTo>
                  <a:pt x="90297" y="1936534"/>
                </a:lnTo>
                <a:lnTo>
                  <a:pt x="121539" y="1962619"/>
                </a:lnTo>
                <a:lnTo>
                  <a:pt x="158394" y="1984095"/>
                </a:lnTo>
                <a:lnTo>
                  <a:pt x="200888" y="2000973"/>
                </a:lnTo>
                <a:lnTo>
                  <a:pt x="248970" y="2013229"/>
                </a:lnTo>
                <a:lnTo>
                  <a:pt x="302641" y="2020862"/>
                </a:lnTo>
                <a:lnTo>
                  <a:pt x="361886" y="2023846"/>
                </a:lnTo>
                <a:lnTo>
                  <a:pt x="362458" y="1970582"/>
                </a:lnTo>
                <a:lnTo>
                  <a:pt x="363042" y="2023846"/>
                </a:lnTo>
                <a:lnTo>
                  <a:pt x="422287" y="2020862"/>
                </a:lnTo>
                <a:lnTo>
                  <a:pt x="475957" y="2013229"/>
                </a:lnTo>
                <a:lnTo>
                  <a:pt x="524040" y="2000973"/>
                </a:lnTo>
                <a:lnTo>
                  <a:pt x="566521" y="1984095"/>
                </a:lnTo>
                <a:lnTo>
                  <a:pt x="603377" y="1962619"/>
                </a:lnTo>
                <a:lnTo>
                  <a:pt x="634606" y="1936534"/>
                </a:lnTo>
                <a:lnTo>
                  <a:pt x="660196" y="1905876"/>
                </a:lnTo>
                <a:lnTo>
                  <a:pt x="680110" y="1870646"/>
                </a:lnTo>
                <a:lnTo>
                  <a:pt x="694359" y="1830857"/>
                </a:lnTo>
                <a:lnTo>
                  <a:pt x="702919" y="1786509"/>
                </a:lnTo>
                <a:lnTo>
                  <a:pt x="705777" y="1737639"/>
                </a:lnTo>
                <a:lnTo>
                  <a:pt x="702703" y="1703946"/>
                </a:lnTo>
                <a:lnTo>
                  <a:pt x="694397" y="1668094"/>
                </a:lnTo>
                <a:lnTo>
                  <a:pt x="682256" y="1629841"/>
                </a:lnTo>
                <a:lnTo>
                  <a:pt x="652360" y="1546034"/>
                </a:lnTo>
                <a:lnTo>
                  <a:pt x="638111" y="1502130"/>
                </a:lnTo>
                <a:lnTo>
                  <a:pt x="626503" y="1457566"/>
                </a:lnTo>
                <a:lnTo>
                  <a:pt x="619137" y="1412938"/>
                </a:lnTo>
                <a:lnTo>
                  <a:pt x="617562" y="1368463"/>
                </a:lnTo>
                <a:lnTo>
                  <a:pt x="623354" y="1324622"/>
                </a:lnTo>
                <a:lnTo>
                  <a:pt x="638111" y="1281811"/>
                </a:lnTo>
                <a:lnTo>
                  <a:pt x="663409" y="1240447"/>
                </a:lnTo>
                <a:lnTo>
                  <a:pt x="690968" y="1197724"/>
                </a:lnTo>
                <a:lnTo>
                  <a:pt x="709041" y="1154468"/>
                </a:lnTo>
                <a:lnTo>
                  <a:pt x="719493" y="1109421"/>
                </a:lnTo>
                <a:lnTo>
                  <a:pt x="720166" y="1102436"/>
                </a:lnTo>
                <a:lnTo>
                  <a:pt x="724166" y="1061275"/>
                </a:lnTo>
                <a:lnTo>
                  <a:pt x="724928" y="1008761"/>
                </a:lnTo>
                <a:close/>
              </a:path>
              <a:path w="2383154" h="2024379">
                <a:moveTo>
                  <a:pt x="1553743" y="1008761"/>
                </a:moveTo>
                <a:lnTo>
                  <a:pt x="1553476" y="996594"/>
                </a:lnTo>
                <a:lnTo>
                  <a:pt x="1552460" y="950569"/>
                </a:lnTo>
                <a:lnTo>
                  <a:pt x="1551800" y="926528"/>
                </a:lnTo>
                <a:lnTo>
                  <a:pt x="1551216" y="901065"/>
                </a:lnTo>
                <a:lnTo>
                  <a:pt x="1550784" y="874090"/>
                </a:lnTo>
                <a:lnTo>
                  <a:pt x="1550619" y="845502"/>
                </a:lnTo>
                <a:lnTo>
                  <a:pt x="1550517" y="800239"/>
                </a:lnTo>
                <a:lnTo>
                  <a:pt x="1550403" y="781240"/>
                </a:lnTo>
                <a:lnTo>
                  <a:pt x="1548155" y="737704"/>
                </a:lnTo>
                <a:lnTo>
                  <a:pt x="1534439" y="675360"/>
                </a:lnTo>
                <a:lnTo>
                  <a:pt x="1515097" y="626021"/>
                </a:lnTo>
                <a:lnTo>
                  <a:pt x="1490281" y="574992"/>
                </a:lnTo>
                <a:lnTo>
                  <a:pt x="1456080" y="509612"/>
                </a:lnTo>
                <a:lnTo>
                  <a:pt x="1446961" y="494322"/>
                </a:lnTo>
                <a:lnTo>
                  <a:pt x="1446961" y="996594"/>
                </a:lnTo>
                <a:lnTo>
                  <a:pt x="1440726" y="996594"/>
                </a:lnTo>
                <a:lnTo>
                  <a:pt x="1440726" y="1103122"/>
                </a:lnTo>
                <a:lnTo>
                  <a:pt x="1435671" y="1122680"/>
                </a:lnTo>
                <a:lnTo>
                  <a:pt x="1428699" y="1140955"/>
                </a:lnTo>
                <a:lnTo>
                  <a:pt x="1419504" y="1158443"/>
                </a:lnTo>
                <a:lnTo>
                  <a:pt x="1407744" y="1175600"/>
                </a:lnTo>
                <a:lnTo>
                  <a:pt x="1377416" y="1222324"/>
                </a:lnTo>
                <a:lnTo>
                  <a:pt x="1356728" y="1269657"/>
                </a:lnTo>
                <a:lnTo>
                  <a:pt x="1344498" y="1317218"/>
                </a:lnTo>
                <a:lnTo>
                  <a:pt x="1339532" y="1364653"/>
                </a:lnTo>
                <a:lnTo>
                  <a:pt x="1340662" y="1411554"/>
                </a:lnTo>
                <a:lnTo>
                  <a:pt x="1346720" y="1457629"/>
                </a:lnTo>
                <a:lnTo>
                  <a:pt x="1356474" y="1502321"/>
                </a:lnTo>
                <a:lnTo>
                  <a:pt x="1368793" y="1545437"/>
                </a:lnTo>
                <a:lnTo>
                  <a:pt x="1382471" y="1586534"/>
                </a:lnTo>
                <a:lnTo>
                  <a:pt x="1408176" y="1658302"/>
                </a:lnTo>
                <a:lnTo>
                  <a:pt x="1418323" y="1688998"/>
                </a:lnTo>
                <a:lnTo>
                  <a:pt x="1425397" y="1715922"/>
                </a:lnTo>
                <a:lnTo>
                  <a:pt x="1428064" y="1737639"/>
                </a:lnTo>
                <a:lnTo>
                  <a:pt x="1426425" y="1771650"/>
                </a:lnTo>
                <a:lnTo>
                  <a:pt x="1408010" y="1834235"/>
                </a:lnTo>
                <a:lnTo>
                  <a:pt x="1357642" y="1883638"/>
                </a:lnTo>
                <a:lnTo>
                  <a:pt x="1316062" y="1901139"/>
                </a:lnTo>
                <a:lnTo>
                  <a:pt x="1261186" y="1912645"/>
                </a:lnTo>
                <a:lnTo>
                  <a:pt x="1191272" y="1917280"/>
                </a:lnTo>
                <a:lnTo>
                  <a:pt x="1121359" y="1912645"/>
                </a:lnTo>
                <a:lnTo>
                  <a:pt x="1066495" y="1901139"/>
                </a:lnTo>
                <a:lnTo>
                  <a:pt x="1024915" y="1883638"/>
                </a:lnTo>
                <a:lnTo>
                  <a:pt x="974534" y="1834235"/>
                </a:lnTo>
                <a:lnTo>
                  <a:pt x="956119" y="1771650"/>
                </a:lnTo>
                <a:lnTo>
                  <a:pt x="954481" y="1737639"/>
                </a:lnTo>
                <a:lnTo>
                  <a:pt x="957135" y="1715922"/>
                </a:lnTo>
                <a:lnTo>
                  <a:pt x="964222" y="1688998"/>
                </a:lnTo>
                <a:lnTo>
                  <a:pt x="974369" y="1658302"/>
                </a:lnTo>
                <a:lnTo>
                  <a:pt x="1000061" y="1586534"/>
                </a:lnTo>
                <a:lnTo>
                  <a:pt x="1013739" y="1545437"/>
                </a:lnTo>
                <a:lnTo>
                  <a:pt x="1026109" y="1502130"/>
                </a:lnTo>
                <a:lnTo>
                  <a:pt x="1035837" y="1457566"/>
                </a:lnTo>
                <a:lnTo>
                  <a:pt x="1041882" y="1411554"/>
                </a:lnTo>
                <a:lnTo>
                  <a:pt x="1043025" y="1364653"/>
                </a:lnTo>
                <a:lnTo>
                  <a:pt x="1038072" y="1317218"/>
                </a:lnTo>
                <a:lnTo>
                  <a:pt x="1025842" y="1269657"/>
                </a:lnTo>
                <a:lnTo>
                  <a:pt x="1005154" y="1222324"/>
                </a:lnTo>
                <a:lnTo>
                  <a:pt x="974826" y="1175600"/>
                </a:lnTo>
                <a:lnTo>
                  <a:pt x="962977" y="1158316"/>
                </a:lnTo>
                <a:lnTo>
                  <a:pt x="953731" y="1140675"/>
                </a:lnTo>
                <a:lnTo>
                  <a:pt x="946746" y="1122197"/>
                </a:lnTo>
                <a:lnTo>
                  <a:pt x="941717" y="1102436"/>
                </a:lnTo>
                <a:lnTo>
                  <a:pt x="1440726" y="1103122"/>
                </a:lnTo>
                <a:lnTo>
                  <a:pt x="1440726" y="996594"/>
                </a:lnTo>
                <a:lnTo>
                  <a:pt x="935609" y="995895"/>
                </a:lnTo>
                <a:lnTo>
                  <a:pt x="935799" y="985875"/>
                </a:lnTo>
                <a:lnTo>
                  <a:pt x="936028" y="975487"/>
                </a:lnTo>
                <a:lnTo>
                  <a:pt x="937310" y="926528"/>
                </a:lnTo>
                <a:lnTo>
                  <a:pt x="937882" y="901065"/>
                </a:lnTo>
                <a:lnTo>
                  <a:pt x="938301" y="874090"/>
                </a:lnTo>
                <a:lnTo>
                  <a:pt x="938403" y="800239"/>
                </a:lnTo>
                <a:lnTo>
                  <a:pt x="938466" y="790448"/>
                </a:lnTo>
                <a:lnTo>
                  <a:pt x="938606" y="781240"/>
                </a:lnTo>
                <a:lnTo>
                  <a:pt x="1443951" y="781926"/>
                </a:lnTo>
                <a:lnTo>
                  <a:pt x="1444078" y="790448"/>
                </a:lnTo>
                <a:lnTo>
                  <a:pt x="1444091" y="845502"/>
                </a:lnTo>
                <a:lnTo>
                  <a:pt x="1444256" y="874890"/>
                </a:lnTo>
                <a:lnTo>
                  <a:pt x="1444688" y="902614"/>
                </a:lnTo>
                <a:lnTo>
                  <a:pt x="1445285" y="928789"/>
                </a:lnTo>
                <a:lnTo>
                  <a:pt x="1446250" y="964907"/>
                </a:lnTo>
                <a:lnTo>
                  <a:pt x="1446758" y="986409"/>
                </a:lnTo>
                <a:lnTo>
                  <a:pt x="1446961" y="996594"/>
                </a:lnTo>
                <a:lnTo>
                  <a:pt x="1446961" y="494322"/>
                </a:lnTo>
                <a:lnTo>
                  <a:pt x="1440738" y="483870"/>
                </a:lnTo>
                <a:lnTo>
                  <a:pt x="1421358" y="456717"/>
                </a:lnTo>
                <a:lnTo>
                  <a:pt x="1420749" y="455980"/>
                </a:lnTo>
                <a:lnTo>
                  <a:pt x="1420749" y="675360"/>
                </a:lnTo>
                <a:lnTo>
                  <a:pt x="962063" y="674738"/>
                </a:lnTo>
                <a:lnTo>
                  <a:pt x="985659" y="626021"/>
                </a:lnTo>
                <a:lnTo>
                  <a:pt x="1020533" y="559650"/>
                </a:lnTo>
                <a:lnTo>
                  <a:pt x="1047521" y="519226"/>
                </a:lnTo>
                <a:lnTo>
                  <a:pt x="1088491" y="472389"/>
                </a:lnTo>
                <a:lnTo>
                  <a:pt x="1112469" y="451408"/>
                </a:lnTo>
                <a:lnTo>
                  <a:pt x="1123289" y="440156"/>
                </a:lnTo>
                <a:lnTo>
                  <a:pt x="1131303" y="426986"/>
                </a:lnTo>
                <a:lnTo>
                  <a:pt x="1136294" y="412381"/>
                </a:lnTo>
                <a:lnTo>
                  <a:pt x="1138008" y="396875"/>
                </a:lnTo>
                <a:lnTo>
                  <a:pt x="1138008" y="284048"/>
                </a:lnTo>
                <a:lnTo>
                  <a:pt x="1244536" y="284048"/>
                </a:lnTo>
                <a:lnTo>
                  <a:pt x="1244536" y="396875"/>
                </a:lnTo>
                <a:lnTo>
                  <a:pt x="1246263" y="412394"/>
                </a:lnTo>
                <a:lnTo>
                  <a:pt x="1251242" y="426999"/>
                </a:lnTo>
                <a:lnTo>
                  <a:pt x="1259268" y="440169"/>
                </a:lnTo>
                <a:lnTo>
                  <a:pt x="1270101" y="451421"/>
                </a:lnTo>
                <a:lnTo>
                  <a:pt x="1277594" y="457720"/>
                </a:lnTo>
                <a:lnTo>
                  <a:pt x="1284490" y="463613"/>
                </a:lnTo>
                <a:lnTo>
                  <a:pt x="1316177" y="496468"/>
                </a:lnTo>
                <a:lnTo>
                  <a:pt x="1350416" y="540397"/>
                </a:lnTo>
                <a:lnTo>
                  <a:pt x="1381353" y="596163"/>
                </a:lnTo>
                <a:lnTo>
                  <a:pt x="1410373" y="653034"/>
                </a:lnTo>
                <a:lnTo>
                  <a:pt x="1420749" y="675360"/>
                </a:lnTo>
                <a:lnTo>
                  <a:pt x="1420749" y="455980"/>
                </a:lnTo>
                <a:lnTo>
                  <a:pt x="1370838" y="398538"/>
                </a:lnTo>
                <a:lnTo>
                  <a:pt x="1351076" y="379933"/>
                </a:lnTo>
                <a:lnTo>
                  <a:pt x="1351076" y="284048"/>
                </a:lnTo>
                <a:lnTo>
                  <a:pt x="1351076" y="248526"/>
                </a:lnTo>
                <a:lnTo>
                  <a:pt x="1345488" y="220891"/>
                </a:lnTo>
                <a:lnTo>
                  <a:pt x="1330274" y="198310"/>
                </a:lnTo>
                <a:lnTo>
                  <a:pt x="1307693" y="183095"/>
                </a:lnTo>
                <a:lnTo>
                  <a:pt x="1280058" y="177507"/>
                </a:lnTo>
                <a:lnTo>
                  <a:pt x="1102499" y="177507"/>
                </a:lnTo>
                <a:lnTo>
                  <a:pt x="1074851" y="183095"/>
                </a:lnTo>
                <a:lnTo>
                  <a:pt x="1052283" y="198310"/>
                </a:lnTo>
                <a:lnTo>
                  <a:pt x="1037056" y="220891"/>
                </a:lnTo>
                <a:lnTo>
                  <a:pt x="1031481" y="248526"/>
                </a:lnTo>
                <a:lnTo>
                  <a:pt x="1031481" y="379933"/>
                </a:lnTo>
                <a:lnTo>
                  <a:pt x="1026426" y="384429"/>
                </a:lnTo>
                <a:lnTo>
                  <a:pt x="984504" y="428256"/>
                </a:lnTo>
                <a:lnTo>
                  <a:pt x="941793" y="483895"/>
                </a:lnTo>
                <a:lnTo>
                  <a:pt x="892251" y="575005"/>
                </a:lnTo>
                <a:lnTo>
                  <a:pt x="867435" y="626046"/>
                </a:lnTo>
                <a:lnTo>
                  <a:pt x="850506" y="667194"/>
                </a:lnTo>
                <a:lnTo>
                  <a:pt x="834377" y="737730"/>
                </a:lnTo>
                <a:lnTo>
                  <a:pt x="832180" y="776020"/>
                </a:lnTo>
                <a:lnTo>
                  <a:pt x="831938" y="845502"/>
                </a:lnTo>
                <a:lnTo>
                  <a:pt x="831761" y="874890"/>
                </a:lnTo>
                <a:lnTo>
                  <a:pt x="831303" y="902614"/>
                </a:lnTo>
                <a:lnTo>
                  <a:pt x="830694" y="928789"/>
                </a:lnTo>
                <a:lnTo>
                  <a:pt x="830046" y="953503"/>
                </a:lnTo>
                <a:lnTo>
                  <a:pt x="828814" y="1008761"/>
                </a:lnTo>
                <a:lnTo>
                  <a:pt x="829576" y="1061275"/>
                </a:lnTo>
                <a:lnTo>
                  <a:pt x="834237" y="1109421"/>
                </a:lnTo>
                <a:lnTo>
                  <a:pt x="844677" y="1154468"/>
                </a:lnTo>
                <a:lnTo>
                  <a:pt x="862749" y="1197724"/>
                </a:lnTo>
                <a:lnTo>
                  <a:pt x="890308" y="1240447"/>
                </a:lnTo>
                <a:lnTo>
                  <a:pt x="915606" y="1281811"/>
                </a:lnTo>
                <a:lnTo>
                  <a:pt x="930376" y="1324622"/>
                </a:lnTo>
                <a:lnTo>
                  <a:pt x="936180" y="1368463"/>
                </a:lnTo>
                <a:lnTo>
                  <a:pt x="934605" y="1412938"/>
                </a:lnTo>
                <a:lnTo>
                  <a:pt x="927227" y="1457629"/>
                </a:lnTo>
                <a:lnTo>
                  <a:pt x="915555" y="1502321"/>
                </a:lnTo>
                <a:lnTo>
                  <a:pt x="901369" y="1546034"/>
                </a:lnTo>
                <a:lnTo>
                  <a:pt x="871474" y="1629841"/>
                </a:lnTo>
                <a:lnTo>
                  <a:pt x="859332" y="1668094"/>
                </a:lnTo>
                <a:lnTo>
                  <a:pt x="851014" y="1703946"/>
                </a:lnTo>
                <a:lnTo>
                  <a:pt x="847940" y="1737639"/>
                </a:lnTo>
                <a:lnTo>
                  <a:pt x="850798" y="1786509"/>
                </a:lnTo>
                <a:lnTo>
                  <a:pt x="859358" y="1830857"/>
                </a:lnTo>
                <a:lnTo>
                  <a:pt x="873607" y="1870646"/>
                </a:lnTo>
                <a:lnTo>
                  <a:pt x="893533" y="1905876"/>
                </a:lnTo>
                <a:lnTo>
                  <a:pt x="919111" y="1936534"/>
                </a:lnTo>
                <a:lnTo>
                  <a:pt x="950353" y="1962619"/>
                </a:lnTo>
                <a:lnTo>
                  <a:pt x="987209" y="1984095"/>
                </a:lnTo>
                <a:lnTo>
                  <a:pt x="1029690" y="2000973"/>
                </a:lnTo>
                <a:lnTo>
                  <a:pt x="1077785" y="2013229"/>
                </a:lnTo>
                <a:lnTo>
                  <a:pt x="1131455" y="2020862"/>
                </a:lnTo>
                <a:lnTo>
                  <a:pt x="1190701" y="2023846"/>
                </a:lnTo>
                <a:lnTo>
                  <a:pt x="1191272" y="1970582"/>
                </a:lnTo>
                <a:lnTo>
                  <a:pt x="1191856" y="2023846"/>
                </a:lnTo>
                <a:lnTo>
                  <a:pt x="1251102" y="2020862"/>
                </a:lnTo>
                <a:lnTo>
                  <a:pt x="1304772" y="2013229"/>
                </a:lnTo>
                <a:lnTo>
                  <a:pt x="1352854" y="2000973"/>
                </a:lnTo>
                <a:lnTo>
                  <a:pt x="1395336" y="1984095"/>
                </a:lnTo>
                <a:lnTo>
                  <a:pt x="1432191" y="1962619"/>
                </a:lnTo>
                <a:lnTo>
                  <a:pt x="1463421" y="1936534"/>
                </a:lnTo>
                <a:lnTo>
                  <a:pt x="1489011" y="1905876"/>
                </a:lnTo>
                <a:lnTo>
                  <a:pt x="1508925" y="1870646"/>
                </a:lnTo>
                <a:lnTo>
                  <a:pt x="1523174" y="1830857"/>
                </a:lnTo>
                <a:lnTo>
                  <a:pt x="1531734" y="1786509"/>
                </a:lnTo>
                <a:lnTo>
                  <a:pt x="1534591" y="1737639"/>
                </a:lnTo>
                <a:lnTo>
                  <a:pt x="1531518" y="1703946"/>
                </a:lnTo>
                <a:lnTo>
                  <a:pt x="1523212" y="1668094"/>
                </a:lnTo>
                <a:lnTo>
                  <a:pt x="1511071" y="1629841"/>
                </a:lnTo>
                <a:lnTo>
                  <a:pt x="1481175" y="1546034"/>
                </a:lnTo>
                <a:lnTo>
                  <a:pt x="1466926" y="1502130"/>
                </a:lnTo>
                <a:lnTo>
                  <a:pt x="1455318" y="1457566"/>
                </a:lnTo>
                <a:lnTo>
                  <a:pt x="1447952" y="1412938"/>
                </a:lnTo>
                <a:lnTo>
                  <a:pt x="1446377" y="1368463"/>
                </a:lnTo>
                <a:lnTo>
                  <a:pt x="1452168" y="1324622"/>
                </a:lnTo>
                <a:lnTo>
                  <a:pt x="1466926" y="1281811"/>
                </a:lnTo>
                <a:lnTo>
                  <a:pt x="1492224" y="1240447"/>
                </a:lnTo>
                <a:lnTo>
                  <a:pt x="1519783" y="1197724"/>
                </a:lnTo>
                <a:lnTo>
                  <a:pt x="1537855" y="1154468"/>
                </a:lnTo>
                <a:lnTo>
                  <a:pt x="1548307" y="1109421"/>
                </a:lnTo>
                <a:lnTo>
                  <a:pt x="1548980" y="1102436"/>
                </a:lnTo>
                <a:lnTo>
                  <a:pt x="1552981" y="1061275"/>
                </a:lnTo>
                <a:lnTo>
                  <a:pt x="1553743" y="1008761"/>
                </a:lnTo>
                <a:close/>
              </a:path>
              <a:path w="2383154" h="2024379">
                <a:moveTo>
                  <a:pt x="2382558" y="1008761"/>
                </a:moveTo>
                <a:lnTo>
                  <a:pt x="2382291" y="996594"/>
                </a:lnTo>
                <a:lnTo>
                  <a:pt x="2381275" y="950569"/>
                </a:lnTo>
                <a:lnTo>
                  <a:pt x="2380615" y="926528"/>
                </a:lnTo>
                <a:lnTo>
                  <a:pt x="2380030" y="901065"/>
                </a:lnTo>
                <a:lnTo>
                  <a:pt x="2379599" y="874090"/>
                </a:lnTo>
                <a:lnTo>
                  <a:pt x="2379434" y="845502"/>
                </a:lnTo>
                <a:lnTo>
                  <a:pt x="2379332" y="800239"/>
                </a:lnTo>
                <a:lnTo>
                  <a:pt x="2379218" y="781240"/>
                </a:lnTo>
                <a:lnTo>
                  <a:pt x="2376970" y="737704"/>
                </a:lnTo>
                <a:lnTo>
                  <a:pt x="2363254" y="675360"/>
                </a:lnTo>
                <a:lnTo>
                  <a:pt x="2343912" y="626021"/>
                </a:lnTo>
                <a:lnTo>
                  <a:pt x="2319096" y="574992"/>
                </a:lnTo>
                <a:lnTo>
                  <a:pt x="2284895" y="509612"/>
                </a:lnTo>
                <a:lnTo>
                  <a:pt x="2275776" y="494322"/>
                </a:lnTo>
                <a:lnTo>
                  <a:pt x="2275776" y="996594"/>
                </a:lnTo>
                <a:lnTo>
                  <a:pt x="2269540" y="996594"/>
                </a:lnTo>
                <a:lnTo>
                  <a:pt x="2269540" y="1103122"/>
                </a:lnTo>
                <a:lnTo>
                  <a:pt x="2264486" y="1122680"/>
                </a:lnTo>
                <a:lnTo>
                  <a:pt x="2257514" y="1140955"/>
                </a:lnTo>
                <a:lnTo>
                  <a:pt x="2248319" y="1158443"/>
                </a:lnTo>
                <a:lnTo>
                  <a:pt x="2236559" y="1175600"/>
                </a:lnTo>
                <a:lnTo>
                  <a:pt x="2206231" y="1222324"/>
                </a:lnTo>
                <a:lnTo>
                  <a:pt x="2185543" y="1269657"/>
                </a:lnTo>
                <a:lnTo>
                  <a:pt x="2173313" y="1317218"/>
                </a:lnTo>
                <a:lnTo>
                  <a:pt x="2168347" y="1364653"/>
                </a:lnTo>
                <a:lnTo>
                  <a:pt x="2169477" y="1411554"/>
                </a:lnTo>
                <a:lnTo>
                  <a:pt x="2175535" y="1457629"/>
                </a:lnTo>
                <a:lnTo>
                  <a:pt x="2185289" y="1502321"/>
                </a:lnTo>
                <a:lnTo>
                  <a:pt x="2197608" y="1545437"/>
                </a:lnTo>
                <a:lnTo>
                  <a:pt x="2211286" y="1586534"/>
                </a:lnTo>
                <a:lnTo>
                  <a:pt x="2236990" y="1658302"/>
                </a:lnTo>
                <a:lnTo>
                  <a:pt x="2247138" y="1688998"/>
                </a:lnTo>
                <a:lnTo>
                  <a:pt x="2254212" y="1715922"/>
                </a:lnTo>
                <a:lnTo>
                  <a:pt x="2256879" y="1737639"/>
                </a:lnTo>
                <a:lnTo>
                  <a:pt x="2255240" y="1771650"/>
                </a:lnTo>
                <a:lnTo>
                  <a:pt x="2236825" y="1834235"/>
                </a:lnTo>
                <a:lnTo>
                  <a:pt x="2186457" y="1883638"/>
                </a:lnTo>
                <a:lnTo>
                  <a:pt x="2144877" y="1901139"/>
                </a:lnTo>
                <a:lnTo>
                  <a:pt x="2090000" y="1912645"/>
                </a:lnTo>
                <a:lnTo>
                  <a:pt x="2020087" y="1917280"/>
                </a:lnTo>
                <a:lnTo>
                  <a:pt x="1950173" y="1912645"/>
                </a:lnTo>
                <a:lnTo>
                  <a:pt x="1895309" y="1901139"/>
                </a:lnTo>
                <a:lnTo>
                  <a:pt x="1853730" y="1883638"/>
                </a:lnTo>
                <a:lnTo>
                  <a:pt x="1803349" y="1834235"/>
                </a:lnTo>
                <a:lnTo>
                  <a:pt x="1784934" y="1771650"/>
                </a:lnTo>
                <a:lnTo>
                  <a:pt x="1783295" y="1737639"/>
                </a:lnTo>
                <a:lnTo>
                  <a:pt x="1785950" y="1715922"/>
                </a:lnTo>
                <a:lnTo>
                  <a:pt x="1793036" y="1688998"/>
                </a:lnTo>
                <a:lnTo>
                  <a:pt x="1803184" y="1658302"/>
                </a:lnTo>
                <a:lnTo>
                  <a:pt x="1828876" y="1586534"/>
                </a:lnTo>
                <a:lnTo>
                  <a:pt x="1842554" y="1545437"/>
                </a:lnTo>
                <a:lnTo>
                  <a:pt x="1854923" y="1502130"/>
                </a:lnTo>
                <a:lnTo>
                  <a:pt x="1864652" y="1457566"/>
                </a:lnTo>
                <a:lnTo>
                  <a:pt x="1870697" y="1411554"/>
                </a:lnTo>
                <a:lnTo>
                  <a:pt x="1871840" y="1364653"/>
                </a:lnTo>
                <a:lnTo>
                  <a:pt x="1866887" y="1317218"/>
                </a:lnTo>
                <a:lnTo>
                  <a:pt x="1854657" y="1269657"/>
                </a:lnTo>
                <a:lnTo>
                  <a:pt x="1833968" y="1222324"/>
                </a:lnTo>
                <a:lnTo>
                  <a:pt x="1803641" y="1175600"/>
                </a:lnTo>
                <a:lnTo>
                  <a:pt x="1791792" y="1158316"/>
                </a:lnTo>
                <a:lnTo>
                  <a:pt x="1782546" y="1140675"/>
                </a:lnTo>
                <a:lnTo>
                  <a:pt x="1775561" y="1122197"/>
                </a:lnTo>
                <a:lnTo>
                  <a:pt x="1770532" y="1102436"/>
                </a:lnTo>
                <a:lnTo>
                  <a:pt x="2269540" y="1103122"/>
                </a:lnTo>
                <a:lnTo>
                  <a:pt x="2269540" y="996594"/>
                </a:lnTo>
                <a:lnTo>
                  <a:pt x="1764423" y="995895"/>
                </a:lnTo>
                <a:lnTo>
                  <a:pt x="1764614" y="985875"/>
                </a:lnTo>
                <a:lnTo>
                  <a:pt x="1764842" y="975487"/>
                </a:lnTo>
                <a:lnTo>
                  <a:pt x="1766125" y="926528"/>
                </a:lnTo>
                <a:lnTo>
                  <a:pt x="1766697" y="901065"/>
                </a:lnTo>
                <a:lnTo>
                  <a:pt x="1767116" y="874090"/>
                </a:lnTo>
                <a:lnTo>
                  <a:pt x="1767217" y="800239"/>
                </a:lnTo>
                <a:lnTo>
                  <a:pt x="1767281" y="790448"/>
                </a:lnTo>
                <a:lnTo>
                  <a:pt x="1767420" y="781240"/>
                </a:lnTo>
                <a:lnTo>
                  <a:pt x="2272766" y="781926"/>
                </a:lnTo>
                <a:lnTo>
                  <a:pt x="2272893" y="790448"/>
                </a:lnTo>
                <a:lnTo>
                  <a:pt x="2272906" y="845502"/>
                </a:lnTo>
                <a:lnTo>
                  <a:pt x="2273071" y="874890"/>
                </a:lnTo>
                <a:lnTo>
                  <a:pt x="2273503" y="902614"/>
                </a:lnTo>
                <a:lnTo>
                  <a:pt x="2274100" y="928789"/>
                </a:lnTo>
                <a:lnTo>
                  <a:pt x="2275065" y="964907"/>
                </a:lnTo>
                <a:lnTo>
                  <a:pt x="2275573" y="986409"/>
                </a:lnTo>
                <a:lnTo>
                  <a:pt x="2275776" y="996594"/>
                </a:lnTo>
                <a:lnTo>
                  <a:pt x="2275776" y="494322"/>
                </a:lnTo>
                <a:lnTo>
                  <a:pt x="2269553" y="483870"/>
                </a:lnTo>
                <a:lnTo>
                  <a:pt x="2250173" y="456717"/>
                </a:lnTo>
                <a:lnTo>
                  <a:pt x="2249563" y="455980"/>
                </a:lnTo>
                <a:lnTo>
                  <a:pt x="2249563" y="675360"/>
                </a:lnTo>
                <a:lnTo>
                  <a:pt x="1790877" y="674738"/>
                </a:lnTo>
                <a:lnTo>
                  <a:pt x="1814474" y="626021"/>
                </a:lnTo>
                <a:lnTo>
                  <a:pt x="1849348" y="559650"/>
                </a:lnTo>
                <a:lnTo>
                  <a:pt x="1876336" y="519226"/>
                </a:lnTo>
                <a:lnTo>
                  <a:pt x="1917306" y="472389"/>
                </a:lnTo>
                <a:lnTo>
                  <a:pt x="1941283" y="451408"/>
                </a:lnTo>
                <a:lnTo>
                  <a:pt x="1952104" y="440156"/>
                </a:lnTo>
                <a:lnTo>
                  <a:pt x="1960118" y="426986"/>
                </a:lnTo>
                <a:lnTo>
                  <a:pt x="1965109" y="412381"/>
                </a:lnTo>
                <a:lnTo>
                  <a:pt x="1966823" y="396875"/>
                </a:lnTo>
                <a:lnTo>
                  <a:pt x="1966823" y="284048"/>
                </a:lnTo>
                <a:lnTo>
                  <a:pt x="2073351" y="284048"/>
                </a:lnTo>
                <a:lnTo>
                  <a:pt x="2073351" y="396875"/>
                </a:lnTo>
                <a:lnTo>
                  <a:pt x="2075078" y="412394"/>
                </a:lnTo>
                <a:lnTo>
                  <a:pt x="2080056" y="426999"/>
                </a:lnTo>
                <a:lnTo>
                  <a:pt x="2088083" y="440169"/>
                </a:lnTo>
                <a:lnTo>
                  <a:pt x="2098916" y="451421"/>
                </a:lnTo>
                <a:lnTo>
                  <a:pt x="2106409" y="457720"/>
                </a:lnTo>
                <a:lnTo>
                  <a:pt x="2113305" y="463613"/>
                </a:lnTo>
                <a:lnTo>
                  <a:pt x="2144992" y="496468"/>
                </a:lnTo>
                <a:lnTo>
                  <a:pt x="2179231" y="540397"/>
                </a:lnTo>
                <a:lnTo>
                  <a:pt x="2210168" y="596163"/>
                </a:lnTo>
                <a:lnTo>
                  <a:pt x="2239187" y="653034"/>
                </a:lnTo>
                <a:lnTo>
                  <a:pt x="2249563" y="675360"/>
                </a:lnTo>
                <a:lnTo>
                  <a:pt x="2249563" y="455980"/>
                </a:lnTo>
                <a:lnTo>
                  <a:pt x="2199652" y="398538"/>
                </a:lnTo>
                <a:lnTo>
                  <a:pt x="2179891" y="379933"/>
                </a:lnTo>
                <a:lnTo>
                  <a:pt x="2179891" y="284048"/>
                </a:lnTo>
                <a:lnTo>
                  <a:pt x="2179891" y="248526"/>
                </a:lnTo>
                <a:lnTo>
                  <a:pt x="2174303" y="220891"/>
                </a:lnTo>
                <a:lnTo>
                  <a:pt x="2159089" y="198310"/>
                </a:lnTo>
                <a:lnTo>
                  <a:pt x="2136508" y="183095"/>
                </a:lnTo>
                <a:lnTo>
                  <a:pt x="2108873" y="177507"/>
                </a:lnTo>
                <a:lnTo>
                  <a:pt x="1931314" y="177507"/>
                </a:lnTo>
                <a:lnTo>
                  <a:pt x="1903666" y="183095"/>
                </a:lnTo>
                <a:lnTo>
                  <a:pt x="1881098" y="198310"/>
                </a:lnTo>
                <a:lnTo>
                  <a:pt x="1865871" y="220891"/>
                </a:lnTo>
                <a:lnTo>
                  <a:pt x="1860296" y="248526"/>
                </a:lnTo>
                <a:lnTo>
                  <a:pt x="1860296" y="379933"/>
                </a:lnTo>
                <a:lnTo>
                  <a:pt x="1855241" y="384429"/>
                </a:lnTo>
                <a:lnTo>
                  <a:pt x="1813318" y="428256"/>
                </a:lnTo>
                <a:lnTo>
                  <a:pt x="1770608" y="483895"/>
                </a:lnTo>
                <a:lnTo>
                  <a:pt x="1721065" y="575005"/>
                </a:lnTo>
                <a:lnTo>
                  <a:pt x="1696250" y="626046"/>
                </a:lnTo>
                <a:lnTo>
                  <a:pt x="1679321" y="667194"/>
                </a:lnTo>
                <a:lnTo>
                  <a:pt x="1663192" y="737730"/>
                </a:lnTo>
                <a:lnTo>
                  <a:pt x="1660982" y="776020"/>
                </a:lnTo>
                <a:lnTo>
                  <a:pt x="1660753" y="845502"/>
                </a:lnTo>
                <a:lnTo>
                  <a:pt x="1660575" y="874890"/>
                </a:lnTo>
                <a:lnTo>
                  <a:pt x="1660118" y="902614"/>
                </a:lnTo>
                <a:lnTo>
                  <a:pt x="1659509" y="928789"/>
                </a:lnTo>
                <a:lnTo>
                  <a:pt x="1658861" y="953503"/>
                </a:lnTo>
                <a:lnTo>
                  <a:pt x="1657629" y="1008761"/>
                </a:lnTo>
                <a:lnTo>
                  <a:pt x="1658391" y="1061275"/>
                </a:lnTo>
                <a:lnTo>
                  <a:pt x="1663052" y="1109421"/>
                </a:lnTo>
                <a:lnTo>
                  <a:pt x="1673491" y="1154468"/>
                </a:lnTo>
                <a:lnTo>
                  <a:pt x="1691563" y="1197724"/>
                </a:lnTo>
                <a:lnTo>
                  <a:pt x="1719122" y="1240447"/>
                </a:lnTo>
                <a:lnTo>
                  <a:pt x="1744421" y="1281811"/>
                </a:lnTo>
                <a:lnTo>
                  <a:pt x="1759191" y="1324622"/>
                </a:lnTo>
                <a:lnTo>
                  <a:pt x="1764995" y="1368463"/>
                </a:lnTo>
                <a:lnTo>
                  <a:pt x="1763420" y="1412938"/>
                </a:lnTo>
                <a:lnTo>
                  <a:pt x="1756041" y="1457629"/>
                </a:lnTo>
                <a:lnTo>
                  <a:pt x="1744370" y="1502321"/>
                </a:lnTo>
                <a:lnTo>
                  <a:pt x="1730184" y="1546034"/>
                </a:lnTo>
                <a:lnTo>
                  <a:pt x="1700288" y="1629841"/>
                </a:lnTo>
                <a:lnTo>
                  <a:pt x="1688147" y="1668094"/>
                </a:lnTo>
                <a:lnTo>
                  <a:pt x="1679829" y="1703946"/>
                </a:lnTo>
                <a:lnTo>
                  <a:pt x="1676755" y="1737639"/>
                </a:lnTo>
                <a:lnTo>
                  <a:pt x="1679613" y="1786509"/>
                </a:lnTo>
                <a:lnTo>
                  <a:pt x="1688172" y="1830857"/>
                </a:lnTo>
                <a:lnTo>
                  <a:pt x="1702422" y="1870646"/>
                </a:lnTo>
                <a:lnTo>
                  <a:pt x="1722348" y="1905876"/>
                </a:lnTo>
                <a:lnTo>
                  <a:pt x="1747926" y="1936534"/>
                </a:lnTo>
                <a:lnTo>
                  <a:pt x="1779168" y="1962619"/>
                </a:lnTo>
                <a:lnTo>
                  <a:pt x="1816023" y="1984095"/>
                </a:lnTo>
                <a:lnTo>
                  <a:pt x="1858505" y="2000973"/>
                </a:lnTo>
                <a:lnTo>
                  <a:pt x="1906600" y="2013229"/>
                </a:lnTo>
                <a:lnTo>
                  <a:pt x="1960270" y="2020862"/>
                </a:lnTo>
                <a:lnTo>
                  <a:pt x="2019515" y="2023846"/>
                </a:lnTo>
                <a:lnTo>
                  <a:pt x="2020087" y="1970582"/>
                </a:lnTo>
                <a:lnTo>
                  <a:pt x="2020671" y="2023846"/>
                </a:lnTo>
                <a:lnTo>
                  <a:pt x="2079917" y="2020862"/>
                </a:lnTo>
                <a:lnTo>
                  <a:pt x="2133587" y="2013229"/>
                </a:lnTo>
                <a:lnTo>
                  <a:pt x="2181669" y="2000973"/>
                </a:lnTo>
                <a:lnTo>
                  <a:pt x="2224151" y="1984095"/>
                </a:lnTo>
                <a:lnTo>
                  <a:pt x="2261006" y="1962619"/>
                </a:lnTo>
                <a:lnTo>
                  <a:pt x="2292235" y="1936534"/>
                </a:lnTo>
                <a:lnTo>
                  <a:pt x="2317826" y="1905876"/>
                </a:lnTo>
                <a:lnTo>
                  <a:pt x="2337739" y="1870646"/>
                </a:lnTo>
                <a:lnTo>
                  <a:pt x="2351989" y="1830857"/>
                </a:lnTo>
                <a:lnTo>
                  <a:pt x="2360549" y="1786509"/>
                </a:lnTo>
                <a:lnTo>
                  <a:pt x="2363406" y="1737639"/>
                </a:lnTo>
                <a:lnTo>
                  <a:pt x="2360333" y="1703946"/>
                </a:lnTo>
                <a:lnTo>
                  <a:pt x="2352027" y="1668094"/>
                </a:lnTo>
                <a:lnTo>
                  <a:pt x="2339886" y="1629841"/>
                </a:lnTo>
                <a:lnTo>
                  <a:pt x="2309990" y="1546034"/>
                </a:lnTo>
                <a:lnTo>
                  <a:pt x="2295741" y="1502130"/>
                </a:lnTo>
                <a:lnTo>
                  <a:pt x="2284133" y="1457566"/>
                </a:lnTo>
                <a:lnTo>
                  <a:pt x="2276767" y="1412938"/>
                </a:lnTo>
                <a:lnTo>
                  <a:pt x="2275192" y="1368463"/>
                </a:lnTo>
                <a:lnTo>
                  <a:pt x="2280983" y="1324622"/>
                </a:lnTo>
                <a:lnTo>
                  <a:pt x="2295741" y="1281811"/>
                </a:lnTo>
                <a:lnTo>
                  <a:pt x="2321039" y="1240447"/>
                </a:lnTo>
                <a:lnTo>
                  <a:pt x="2348598" y="1197724"/>
                </a:lnTo>
                <a:lnTo>
                  <a:pt x="2366670" y="1154468"/>
                </a:lnTo>
                <a:lnTo>
                  <a:pt x="2377122" y="1109421"/>
                </a:lnTo>
                <a:lnTo>
                  <a:pt x="2377795" y="1102436"/>
                </a:lnTo>
                <a:lnTo>
                  <a:pt x="2381796" y="1061275"/>
                </a:lnTo>
                <a:lnTo>
                  <a:pt x="2382558" y="1008761"/>
                </a:lnTo>
                <a:close/>
              </a:path>
            </a:pathLst>
          </a:custGeom>
          <a:solidFill>
            <a:srgbClr val="005BA2"/>
          </a:solidFill>
        </p:spPr>
        <p:txBody>
          <a:bodyPr wrap="square" lIns="0" tIns="0" rIns="0" bIns="0" rtlCol="0"/>
          <a:lstStyle/>
          <a:p>
            <a:endParaRPr dirty="0"/>
          </a:p>
        </p:txBody>
      </p:sp>
      <p:sp>
        <p:nvSpPr>
          <p:cNvPr id="22" name="object 22"/>
          <p:cNvSpPr/>
          <p:nvPr/>
        </p:nvSpPr>
        <p:spPr>
          <a:xfrm>
            <a:off x="1386814" y="5014918"/>
            <a:ext cx="5996940" cy="3365500"/>
          </a:xfrm>
          <a:custGeom>
            <a:avLst/>
            <a:gdLst/>
            <a:ahLst/>
            <a:cxnLst/>
            <a:rect l="l" t="t" r="r" b="b"/>
            <a:pathLst>
              <a:path w="5996940" h="3365500">
                <a:moveTo>
                  <a:pt x="3584051" y="3352800"/>
                </a:moveTo>
                <a:lnTo>
                  <a:pt x="3009275" y="3352800"/>
                </a:lnTo>
                <a:lnTo>
                  <a:pt x="3056450" y="3365500"/>
                </a:lnTo>
                <a:lnTo>
                  <a:pt x="3536492" y="3365500"/>
                </a:lnTo>
                <a:lnTo>
                  <a:pt x="3584051" y="3352800"/>
                </a:lnTo>
                <a:close/>
              </a:path>
              <a:path w="5996940" h="3365500">
                <a:moveTo>
                  <a:pt x="3678435" y="3340100"/>
                </a:moveTo>
                <a:lnTo>
                  <a:pt x="2915586" y="3340100"/>
                </a:lnTo>
                <a:lnTo>
                  <a:pt x="2962317" y="3352800"/>
                </a:lnTo>
                <a:lnTo>
                  <a:pt x="3631367" y="3352800"/>
                </a:lnTo>
                <a:lnTo>
                  <a:pt x="3678435" y="3340100"/>
                </a:lnTo>
                <a:close/>
              </a:path>
              <a:path w="5996940" h="3365500">
                <a:moveTo>
                  <a:pt x="3771793" y="3327400"/>
                </a:moveTo>
                <a:lnTo>
                  <a:pt x="2822831" y="3327400"/>
                </a:lnTo>
                <a:lnTo>
                  <a:pt x="2869088" y="3340100"/>
                </a:lnTo>
                <a:lnTo>
                  <a:pt x="3725246" y="3340100"/>
                </a:lnTo>
                <a:lnTo>
                  <a:pt x="3771793" y="3327400"/>
                </a:lnTo>
                <a:close/>
              </a:path>
              <a:path w="5996940" h="3365500">
                <a:moveTo>
                  <a:pt x="972378" y="0"/>
                </a:moveTo>
                <a:lnTo>
                  <a:pt x="0" y="787400"/>
                </a:lnTo>
                <a:lnTo>
                  <a:pt x="599227" y="850900"/>
                </a:lnTo>
                <a:lnTo>
                  <a:pt x="602327" y="889000"/>
                </a:lnTo>
                <a:lnTo>
                  <a:pt x="606588" y="939800"/>
                </a:lnTo>
                <a:lnTo>
                  <a:pt x="611691" y="977900"/>
                </a:lnTo>
                <a:lnTo>
                  <a:pt x="617627" y="1028700"/>
                </a:lnTo>
                <a:lnTo>
                  <a:pt x="624390" y="1079500"/>
                </a:lnTo>
                <a:lnTo>
                  <a:pt x="631971" y="1130300"/>
                </a:lnTo>
                <a:lnTo>
                  <a:pt x="640363" y="1168400"/>
                </a:lnTo>
                <a:lnTo>
                  <a:pt x="649557" y="1219200"/>
                </a:lnTo>
                <a:lnTo>
                  <a:pt x="659546" y="1257300"/>
                </a:lnTo>
                <a:lnTo>
                  <a:pt x="670322" y="1308100"/>
                </a:lnTo>
                <a:lnTo>
                  <a:pt x="681878" y="1358900"/>
                </a:lnTo>
                <a:lnTo>
                  <a:pt x="694205" y="1397000"/>
                </a:lnTo>
                <a:lnTo>
                  <a:pt x="707295" y="1447800"/>
                </a:lnTo>
                <a:lnTo>
                  <a:pt x="721142" y="1485900"/>
                </a:lnTo>
                <a:lnTo>
                  <a:pt x="735737" y="1536700"/>
                </a:lnTo>
                <a:lnTo>
                  <a:pt x="751072" y="1574800"/>
                </a:lnTo>
                <a:lnTo>
                  <a:pt x="767139" y="1625600"/>
                </a:lnTo>
                <a:lnTo>
                  <a:pt x="783931" y="1663700"/>
                </a:lnTo>
                <a:lnTo>
                  <a:pt x="801440" y="1701800"/>
                </a:lnTo>
                <a:lnTo>
                  <a:pt x="819659" y="1752600"/>
                </a:lnTo>
                <a:lnTo>
                  <a:pt x="838578" y="1790700"/>
                </a:lnTo>
                <a:lnTo>
                  <a:pt x="858191" y="1828800"/>
                </a:lnTo>
                <a:lnTo>
                  <a:pt x="878490" y="1879600"/>
                </a:lnTo>
                <a:lnTo>
                  <a:pt x="899467" y="1917700"/>
                </a:lnTo>
                <a:lnTo>
                  <a:pt x="921114" y="1955800"/>
                </a:lnTo>
                <a:lnTo>
                  <a:pt x="943423" y="1993900"/>
                </a:lnTo>
                <a:lnTo>
                  <a:pt x="966387" y="2032000"/>
                </a:lnTo>
                <a:lnTo>
                  <a:pt x="989997" y="2070100"/>
                </a:lnTo>
                <a:lnTo>
                  <a:pt x="1014247" y="2108200"/>
                </a:lnTo>
                <a:lnTo>
                  <a:pt x="1039127" y="2146300"/>
                </a:lnTo>
                <a:lnTo>
                  <a:pt x="1064631" y="2184400"/>
                </a:lnTo>
                <a:lnTo>
                  <a:pt x="1090751" y="2222500"/>
                </a:lnTo>
                <a:lnTo>
                  <a:pt x="1117478" y="2260600"/>
                </a:lnTo>
                <a:lnTo>
                  <a:pt x="1144806" y="2298700"/>
                </a:lnTo>
                <a:lnTo>
                  <a:pt x="1172725" y="2336800"/>
                </a:lnTo>
                <a:lnTo>
                  <a:pt x="1201229" y="2374900"/>
                </a:lnTo>
                <a:lnTo>
                  <a:pt x="1230310" y="2400300"/>
                </a:lnTo>
                <a:lnTo>
                  <a:pt x="1259959" y="2438400"/>
                </a:lnTo>
                <a:lnTo>
                  <a:pt x="1290169" y="2476500"/>
                </a:lnTo>
                <a:lnTo>
                  <a:pt x="1320932" y="2501900"/>
                </a:lnTo>
                <a:lnTo>
                  <a:pt x="1352241" y="2540000"/>
                </a:lnTo>
                <a:lnTo>
                  <a:pt x="1384088" y="2578100"/>
                </a:lnTo>
                <a:lnTo>
                  <a:pt x="1416464" y="2603500"/>
                </a:lnTo>
                <a:lnTo>
                  <a:pt x="1449362" y="2641600"/>
                </a:lnTo>
                <a:lnTo>
                  <a:pt x="1482775" y="2667000"/>
                </a:lnTo>
                <a:lnTo>
                  <a:pt x="1516693" y="2692400"/>
                </a:lnTo>
                <a:lnTo>
                  <a:pt x="1551111" y="2730500"/>
                </a:lnTo>
                <a:lnTo>
                  <a:pt x="1586019" y="2755900"/>
                </a:lnTo>
                <a:lnTo>
                  <a:pt x="1657277" y="2806700"/>
                </a:lnTo>
                <a:lnTo>
                  <a:pt x="1693611" y="2844800"/>
                </a:lnTo>
                <a:lnTo>
                  <a:pt x="1767650" y="2895600"/>
                </a:lnTo>
                <a:lnTo>
                  <a:pt x="1843466" y="2946400"/>
                </a:lnTo>
                <a:lnTo>
                  <a:pt x="1920995" y="2997200"/>
                </a:lnTo>
                <a:lnTo>
                  <a:pt x="1960382" y="3009900"/>
                </a:lnTo>
                <a:lnTo>
                  <a:pt x="2080945" y="3086100"/>
                </a:lnTo>
                <a:lnTo>
                  <a:pt x="2121906" y="3098800"/>
                </a:lnTo>
                <a:lnTo>
                  <a:pt x="2163241" y="3124200"/>
                </a:lnTo>
                <a:lnTo>
                  <a:pt x="2204942" y="3136900"/>
                </a:lnTo>
                <a:lnTo>
                  <a:pt x="2247002" y="3162300"/>
                </a:lnTo>
                <a:lnTo>
                  <a:pt x="2332164" y="3187700"/>
                </a:lnTo>
                <a:lnTo>
                  <a:pt x="2375252" y="3213100"/>
                </a:lnTo>
                <a:lnTo>
                  <a:pt x="2776823" y="3327400"/>
                </a:lnTo>
                <a:lnTo>
                  <a:pt x="3818069" y="3327400"/>
                </a:lnTo>
                <a:lnTo>
                  <a:pt x="4221158" y="3213100"/>
                </a:lnTo>
                <a:lnTo>
                  <a:pt x="4264323" y="3187700"/>
                </a:lnTo>
                <a:lnTo>
                  <a:pt x="4349594" y="3162300"/>
                </a:lnTo>
                <a:lnTo>
                  <a:pt x="4391684" y="3136900"/>
                </a:lnTo>
                <a:lnTo>
                  <a:pt x="4433401" y="3124200"/>
                </a:lnTo>
                <a:lnTo>
                  <a:pt x="4474739" y="3098800"/>
                </a:lnTo>
                <a:lnTo>
                  <a:pt x="4515689" y="3086100"/>
                </a:lnTo>
                <a:lnTo>
                  <a:pt x="4636141" y="3009900"/>
                </a:lnTo>
                <a:lnTo>
                  <a:pt x="4675468" y="2997200"/>
                </a:lnTo>
                <a:lnTo>
                  <a:pt x="4752844" y="2946400"/>
                </a:lnTo>
                <a:lnTo>
                  <a:pt x="4828466" y="2895600"/>
                </a:lnTo>
                <a:lnTo>
                  <a:pt x="4902276" y="2844800"/>
                </a:lnTo>
                <a:lnTo>
                  <a:pt x="4938484" y="2819400"/>
                </a:lnTo>
                <a:lnTo>
                  <a:pt x="4974217" y="2781300"/>
                </a:lnTo>
                <a:lnTo>
                  <a:pt x="5009467" y="2755900"/>
                </a:lnTo>
                <a:lnTo>
                  <a:pt x="5026848" y="2743200"/>
                </a:lnTo>
                <a:lnTo>
                  <a:pt x="3150903" y="2743200"/>
                </a:lnTo>
                <a:lnTo>
                  <a:pt x="3103242" y="2730500"/>
                </a:lnTo>
                <a:lnTo>
                  <a:pt x="3055845" y="2730500"/>
                </a:lnTo>
                <a:lnTo>
                  <a:pt x="3008725" y="2717800"/>
                </a:lnTo>
                <a:lnTo>
                  <a:pt x="2961898" y="2717800"/>
                </a:lnTo>
                <a:lnTo>
                  <a:pt x="2869175" y="2692400"/>
                </a:lnTo>
                <a:lnTo>
                  <a:pt x="2823309" y="2692400"/>
                </a:lnTo>
                <a:lnTo>
                  <a:pt x="2643477" y="2641600"/>
                </a:lnTo>
                <a:lnTo>
                  <a:pt x="2599498" y="2616200"/>
                </a:lnTo>
                <a:lnTo>
                  <a:pt x="2512815" y="2590800"/>
                </a:lnTo>
                <a:lnTo>
                  <a:pt x="2470140" y="2565400"/>
                </a:lnTo>
                <a:lnTo>
                  <a:pt x="2427927" y="2552700"/>
                </a:lnTo>
                <a:lnTo>
                  <a:pt x="2386192" y="2527300"/>
                </a:lnTo>
                <a:lnTo>
                  <a:pt x="2344948" y="2514600"/>
                </a:lnTo>
                <a:lnTo>
                  <a:pt x="2263993" y="2463800"/>
                </a:lnTo>
                <a:lnTo>
                  <a:pt x="2185174" y="2413000"/>
                </a:lnTo>
                <a:lnTo>
                  <a:pt x="2108606" y="2362200"/>
                </a:lnTo>
                <a:lnTo>
                  <a:pt x="2071201" y="2336800"/>
                </a:lnTo>
                <a:lnTo>
                  <a:pt x="2034403" y="2311400"/>
                </a:lnTo>
                <a:lnTo>
                  <a:pt x="1998224" y="2286000"/>
                </a:lnTo>
                <a:lnTo>
                  <a:pt x="1962679" y="2247900"/>
                </a:lnTo>
                <a:lnTo>
                  <a:pt x="1927782" y="2222500"/>
                </a:lnTo>
                <a:lnTo>
                  <a:pt x="1893548" y="2197100"/>
                </a:lnTo>
                <a:lnTo>
                  <a:pt x="1859990" y="2159000"/>
                </a:lnTo>
                <a:lnTo>
                  <a:pt x="1827124" y="2133600"/>
                </a:lnTo>
                <a:lnTo>
                  <a:pt x="1794962" y="2095500"/>
                </a:lnTo>
                <a:lnTo>
                  <a:pt x="1763521" y="2057400"/>
                </a:lnTo>
                <a:lnTo>
                  <a:pt x="1732813" y="2032000"/>
                </a:lnTo>
                <a:lnTo>
                  <a:pt x="1702853" y="1993900"/>
                </a:lnTo>
                <a:lnTo>
                  <a:pt x="1673655" y="1955800"/>
                </a:lnTo>
                <a:lnTo>
                  <a:pt x="1645234" y="1917700"/>
                </a:lnTo>
                <a:lnTo>
                  <a:pt x="1617604" y="1879600"/>
                </a:lnTo>
                <a:lnTo>
                  <a:pt x="1590778" y="1841500"/>
                </a:lnTo>
                <a:lnTo>
                  <a:pt x="1564772" y="1803400"/>
                </a:lnTo>
                <a:lnTo>
                  <a:pt x="1539599" y="1765300"/>
                </a:lnTo>
                <a:lnTo>
                  <a:pt x="1515275" y="1727200"/>
                </a:lnTo>
                <a:lnTo>
                  <a:pt x="1491812" y="1689100"/>
                </a:lnTo>
                <a:lnTo>
                  <a:pt x="1469225" y="1651000"/>
                </a:lnTo>
                <a:lnTo>
                  <a:pt x="1447529" y="1612900"/>
                </a:lnTo>
                <a:lnTo>
                  <a:pt x="1426738" y="1562100"/>
                </a:lnTo>
                <a:lnTo>
                  <a:pt x="1406866" y="1524000"/>
                </a:lnTo>
                <a:lnTo>
                  <a:pt x="1387927" y="1485900"/>
                </a:lnTo>
                <a:lnTo>
                  <a:pt x="1369935" y="1435100"/>
                </a:lnTo>
                <a:lnTo>
                  <a:pt x="1352906" y="1397000"/>
                </a:lnTo>
                <a:lnTo>
                  <a:pt x="1336852" y="1346200"/>
                </a:lnTo>
                <a:lnTo>
                  <a:pt x="1321789" y="1308100"/>
                </a:lnTo>
                <a:lnTo>
                  <a:pt x="1307730" y="1257300"/>
                </a:lnTo>
                <a:lnTo>
                  <a:pt x="1294690" y="1219200"/>
                </a:lnTo>
                <a:lnTo>
                  <a:pt x="1282683" y="1168400"/>
                </a:lnTo>
                <a:lnTo>
                  <a:pt x="1271723" y="1117600"/>
                </a:lnTo>
                <a:lnTo>
                  <a:pt x="1261825" y="1079500"/>
                </a:lnTo>
                <a:lnTo>
                  <a:pt x="1253003" y="1028700"/>
                </a:lnTo>
                <a:lnTo>
                  <a:pt x="1245270" y="977900"/>
                </a:lnTo>
                <a:lnTo>
                  <a:pt x="1236161" y="914400"/>
                </a:lnTo>
                <a:lnTo>
                  <a:pt x="1700688" y="914400"/>
                </a:lnTo>
                <a:lnTo>
                  <a:pt x="972378" y="0"/>
                </a:lnTo>
                <a:close/>
              </a:path>
              <a:path w="5996940" h="3365500">
                <a:moveTo>
                  <a:pt x="5357009" y="889000"/>
                </a:moveTo>
                <a:lnTo>
                  <a:pt x="5351444" y="939800"/>
                </a:lnTo>
                <a:lnTo>
                  <a:pt x="5344785" y="977900"/>
                </a:lnTo>
                <a:lnTo>
                  <a:pt x="5337044" y="1028700"/>
                </a:lnTo>
                <a:lnTo>
                  <a:pt x="5328235" y="1079500"/>
                </a:lnTo>
                <a:lnTo>
                  <a:pt x="5318370" y="1117600"/>
                </a:lnTo>
                <a:lnTo>
                  <a:pt x="5307464" y="1168400"/>
                </a:lnTo>
                <a:lnTo>
                  <a:pt x="5295529" y="1219200"/>
                </a:lnTo>
                <a:lnTo>
                  <a:pt x="5282579" y="1257300"/>
                </a:lnTo>
                <a:lnTo>
                  <a:pt x="5268626" y="1308100"/>
                </a:lnTo>
                <a:lnTo>
                  <a:pt x="5253684" y="1346200"/>
                </a:lnTo>
                <a:lnTo>
                  <a:pt x="5237767" y="1397000"/>
                </a:lnTo>
                <a:lnTo>
                  <a:pt x="5220886" y="1435100"/>
                </a:lnTo>
                <a:lnTo>
                  <a:pt x="5203057" y="1485900"/>
                </a:lnTo>
                <a:lnTo>
                  <a:pt x="5184291" y="1524000"/>
                </a:lnTo>
                <a:lnTo>
                  <a:pt x="5164602" y="1562100"/>
                </a:lnTo>
                <a:lnTo>
                  <a:pt x="5144004" y="1612900"/>
                </a:lnTo>
                <a:lnTo>
                  <a:pt x="5122509" y="1651000"/>
                </a:lnTo>
                <a:lnTo>
                  <a:pt x="5100130" y="1689100"/>
                </a:lnTo>
                <a:lnTo>
                  <a:pt x="5076882" y="1727200"/>
                </a:lnTo>
                <a:lnTo>
                  <a:pt x="5052776" y="1765300"/>
                </a:lnTo>
                <a:lnTo>
                  <a:pt x="5027827" y="1803400"/>
                </a:lnTo>
                <a:lnTo>
                  <a:pt x="5002047" y="1841500"/>
                </a:lnTo>
                <a:lnTo>
                  <a:pt x="4975450" y="1879600"/>
                </a:lnTo>
                <a:lnTo>
                  <a:pt x="4948049" y="1917700"/>
                </a:lnTo>
                <a:lnTo>
                  <a:pt x="4919857" y="1955800"/>
                </a:lnTo>
                <a:lnTo>
                  <a:pt x="4890887" y="1993900"/>
                </a:lnTo>
                <a:lnTo>
                  <a:pt x="4861153" y="2032000"/>
                </a:lnTo>
                <a:lnTo>
                  <a:pt x="4830668" y="2057400"/>
                </a:lnTo>
                <a:lnTo>
                  <a:pt x="4799445" y="2095500"/>
                </a:lnTo>
                <a:lnTo>
                  <a:pt x="4767496" y="2133600"/>
                </a:lnTo>
                <a:lnTo>
                  <a:pt x="4734837" y="2159000"/>
                </a:lnTo>
                <a:lnTo>
                  <a:pt x="4701478" y="2197100"/>
                </a:lnTo>
                <a:lnTo>
                  <a:pt x="4667435" y="2222500"/>
                </a:lnTo>
                <a:lnTo>
                  <a:pt x="4632720" y="2247900"/>
                </a:lnTo>
                <a:lnTo>
                  <a:pt x="4597345" y="2286000"/>
                </a:lnTo>
                <a:lnTo>
                  <a:pt x="4561326" y="2311400"/>
                </a:lnTo>
                <a:lnTo>
                  <a:pt x="4524674" y="2336800"/>
                </a:lnTo>
                <a:lnTo>
                  <a:pt x="4487403" y="2362200"/>
                </a:lnTo>
                <a:lnTo>
                  <a:pt x="4449525" y="2387600"/>
                </a:lnTo>
                <a:lnTo>
                  <a:pt x="4411056" y="2413000"/>
                </a:lnTo>
                <a:lnTo>
                  <a:pt x="4332391" y="2463800"/>
                </a:lnTo>
                <a:lnTo>
                  <a:pt x="4251514" y="2514600"/>
                </a:lnTo>
                <a:lnTo>
                  <a:pt x="4210278" y="2527300"/>
                </a:lnTo>
                <a:lnTo>
                  <a:pt x="4168530" y="2552700"/>
                </a:lnTo>
                <a:lnTo>
                  <a:pt x="4126281" y="2565400"/>
                </a:lnTo>
                <a:lnTo>
                  <a:pt x="4083545" y="2590800"/>
                </a:lnTo>
                <a:lnTo>
                  <a:pt x="3996665" y="2616200"/>
                </a:lnTo>
                <a:lnTo>
                  <a:pt x="3952548" y="2641600"/>
                </a:lnTo>
                <a:lnTo>
                  <a:pt x="3771867" y="2692400"/>
                </a:lnTo>
                <a:lnTo>
                  <a:pt x="3725711" y="2692400"/>
                </a:lnTo>
                <a:lnTo>
                  <a:pt x="3632307" y="2717800"/>
                </a:lnTo>
                <a:lnTo>
                  <a:pt x="3585086" y="2717800"/>
                </a:lnTo>
                <a:lnTo>
                  <a:pt x="3537536" y="2730500"/>
                </a:lnTo>
                <a:lnTo>
                  <a:pt x="3489671" y="2730500"/>
                </a:lnTo>
                <a:lnTo>
                  <a:pt x="3441504" y="2743200"/>
                </a:lnTo>
                <a:lnTo>
                  <a:pt x="5026848" y="2743200"/>
                </a:lnTo>
                <a:lnTo>
                  <a:pt x="5044229" y="2730500"/>
                </a:lnTo>
                <a:lnTo>
                  <a:pt x="5078494" y="2692400"/>
                </a:lnTo>
                <a:lnTo>
                  <a:pt x="5112255" y="2667000"/>
                </a:lnTo>
                <a:lnTo>
                  <a:pt x="5145504" y="2641600"/>
                </a:lnTo>
                <a:lnTo>
                  <a:pt x="5178236" y="2603500"/>
                </a:lnTo>
                <a:lnTo>
                  <a:pt x="5210442" y="2578100"/>
                </a:lnTo>
                <a:lnTo>
                  <a:pt x="5242114" y="2540000"/>
                </a:lnTo>
                <a:lnTo>
                  <a:pt x="5273247" y="2514600"/>
                </a:lnTo>
                <a:lnTo>
                  <a:pt x="5303832" y="2476500"/>
                </a:lnTo>
                <a:lnTo>
                  <a:pt x="5333862" y="2438400"/>
                </a:lnTo>
                <a:lnTo>
                  <a:pt x="5363330" y="2413000"/>
                </a:lnTo>
                <a:lnTo>
                  <a:pt x="5392229" y="2374900"/>
                </a:lnTo>
                <a:lnTo>
                  <a:pt x="5420551" y="2336800"/>
                </a:lnTo>
                <a:lnTo>
                  <a:pt x="5448289" y="2298700"/>
                </a:lnTo>
                <a:lnTo>
                  <a:pt x="5475436" y="2260600"/>
                </a:lnTo>
                <a:lnTo>
                  <a:pt x="5501985" y="2222500"/>
                </a:lnTo>
                <a:lnTo>
                  <a:pt x="5527928" y="2184400"/>
                </a:lnTo>
                <a:lnTo>
                  <a:pt x="5553258" y="2159000"/>
                </a:lnTo>
                <a:lnTo>
                  <a:pt x="5577967" y="2120900"/>
                </a:lnTo>
                <a:lnTo>
                  <a:pt x="5602049" y="2070100"/>
                </a:lnTo>
                <a:lnTo>
                  <a:pt x="5625496" y="2032000"/>
                </a:lnTo>
                <a:lnTo>
                  <a:pt x="5648302" y="1993900"/>
                </a:lnTo>
                <a:lnTo>
                  <a:pt x="5670457" y="1955800"/>
                </a:lnTo>
                <a:lnTo>
                  <a:pt x="5691956" y="1917700"/>
                </a:lnTo>
                <a:lnTo>
                  <a:pt x="5712792" y="1879600"/>
                </a:lnTo>
                <a:lnTo>
                  <a:pt x="5732955" y="1841500"/>
                </a:lnTo>
                <a:lnTo>
                  <a:pt x="5752441" y="1790700"/>
                </a:lnTo>
                <a:lnTo>
                  <a:pt x="5771241" y="1752600"/>
                </a:lnTo>
                <a:lnTo>
                  <a:pt x="5789347" y="1714500"/>
                </a:lnTo>
                <a:lnTo>
                  <a:pt x="5806754" y="1663700"/>
                </a:lnTo>
                <a:lnTo>
                  <a:pt x="5823453" y="1625600"/>
                </a:lnTo>
                <a:lnTo>
                  <a:pt x="5839436" y="1587500"/>
                </a:lnTo>
                <a:lnTo>
                  <a:pt x="5854698" y="1536700"/>
                </a:lnTo>
                <a:lnTo>
                  <a:pt x="5869231" y="1498600"/>
                </a:lnTo>
                <a:lnTo>
                  <a:pt x="5883026" y="1447800"/>
                </a:lnTo>
                <a:lnTo>
                  <a:pt x="5896078" y="1409700"/>
                </a:lnTo>
                <a:lnTo>
                  <a:pt x="5908379" y="1358900"/>
                </a:lnTo>
                <a:lnTo>
                  <a:pt x="5919921" y="1320800"/>
                </a:lnTo>
                <a:lnTo>
                  <a:pt x="5930697" y="1270000"/>
                </a:lnTo>
                <a:lnTo>
                  <a:pt x="5940700" y="1219200"/>
                </a:lnTo>
                <a:lnTo>
                  <a:pt x="5949923" y="1181100"/>
                </a:lnTo>
                <a:lnTo>
                  <a:pt x="5958358" y="1130300"/>
                </a:lnTo>
                <a:lnTo>
                  <a:pt x="5960268" y="1117600"/>
                </a:lnTo>
                <a:lnTo>
                  <a:pt x="5645985" y="1117600"/>
                </a:lnTo>
                <a:lnTo>
                  <a:pt x="5638676" y="1104900"/>
                </a:lnTo>
                <a:lnTo>
                  <a:pt x="5632404" y="1104900"/>
                </a:lnTo>
                <a:lnTo>
                  <a:pt x="5357009" y="889000"/>
                </a:lnTo>
                <a:close/>
              </a:path>
              <a:path w="5996940" h="3365500">
                <a:moveTo>
                  <a:pt x="5996613" y="749300"/>
                </a:moveTo>
                <a:lnTo>
                  <a:pt x="5720014" y="1092200"/>
                </a:lnTo>
                <a:lnTo>
                  <a:pt x="5710088" y="1104900"/>
                </a:lnTo>
                <a:lnTo>
                  <a:pt x="5698393" y="1117600"/>
                </a:lnTo>
                <a:lnTo>
                  <a:pt x="5960268" y="1117600"/>
                </a:lnTo>
                <a:lnTo>
                  <a:pt x="5965998" y="1079500"/>
                </a:lnTo>
                <a:lnTo>
                  <a:pt x="5972837" y="1041400"/>
                </a:lnTo>
                <a:lnTo>
                  <a:pt x="5978865" y="990600"/>
                </a:lnTo>
                <a:lnTo>
                  <a:pt x="5984077" y="939800"/>
                </a:lnTo>
                <a:lnTo>
                  <a:pt x="5988465" y="901700"/>
                </a:lnTo>
                <a:lnTo>
                  <a:pt x="5992022" y="850900"/>
                </a:lnTo>
                <a:lnTo>
                  <a:pt x="5994740" y="800100"/>
                </a:lnTo>
                <a:lnTo>
                  <a:pt x="5996613" y="749300"/>
                </a:lnTo>
                <a:close/>
              </a:path>
              <a:path w="5996940" h="3365500">
                <a:moveTo>
                  <a:pt x="1700688" y="914400"/>
                </a:moveTo>
                <a:lnTo>
                  <a:pt x="1236161" y="914400"/>
                </a:lnTo>
                <a:lnTo>
                  <a:pt x="1751266" y="977900"/>
                </a:lnTo>
                <a:lnTo>
                  <a:pt x="1700688" y="914400"/>
                </a:lnTo>
                <a:close/>
              </a:path>
            </a:pathLst>
          </a:custGeom>
          <a:solidFill>
            <a:srgbClr val="8CC440"/>
          </a:solidFill>
        </p:spPr>
        <p:txBody>
          <a:bodyPr wrap="square" lIns="0" tIns="0" rIns="0" bIns="0" rtlCol="0"/>
          <a:lstStyle/>
          <a:p>
            <a:endParaRPr/>
          </a:p>
        </p:txBody>
      </p:sp>
      <p:sp>
        <p:nvSpPr>
          <p:cNvPr id="23" name="object 23"/>
          <p:cNvSpPr/>
          <p:nvPr/>
        </p:nvSpPr>
        <p:spPr>
          <a:xfrm>
            <a:off x="4528642" y="4642363"/>
            <a:ext cx="1148715" cy="106680"/>
          </a:xfrm>
          <a:custGeom>
            <a:avLst/>
            <a:gdLst/>
            <a:ahLst/>
            <a:cxnLst/>
            <a:rect l="l" t="t" r="r" b="b"/>
            <a:pathLst>
              <a:path w="1148714" h="106679">
                <a:moveTo>
                  <a:pt x="319595" y="88734"/>
                </a:moveTo>
                <a:lnTo>
                  <a:pt x="312597" y="54165"/>
                </a:lnTo>
                <a:lnTo>
                  <a:pt x="293560" y="25971"/>
                </a:lnTo>
                <a:lnTo>
                  <a:pt x="265328" y="6959"/>
                </a:lnTo>
                <a:lnTo>
                  <a:pt x="230784" y="0"/>
                </a:lnTo>
                <a:lnTo>
                  <a:pt x="88747" y="50"/>
                </a:lnTo>
                <a:lnTo>
                  <a:pt x="54190" y="7048"/>
                </a:lnTo>
                <a:lnTo>
                  <a:pt x="25971" y="26085"/>
                </a:lnTo>
                <a:lnTo>
                  <a:pt x="6959" y="54305"/>
                </a:lnTo>
                <a:lnTo>
                  <a:pt x="0" y="88861"/>
                </a:lnTo>
                <a:lnTo>
                  <a:pt x="0" y="98691"/>
                </a:lnTo>
                <a:lnTo>
                  <a:pt x="7937" y="106629"/>
                </a:lnTo>
                <a:lnTo>
                  <a:pt x="17754" y="106629"/>
                </a:lnTo>
                <a:lnTo>
                  <a:pt x="311658" y="106489"/>
                </a:lnTo>
                <a:lnTo>
                  <a:pt x="319595" y="98539"/>
                </a:lnTo>
                <a:lnTo>
                  <a:pt x="319595" y="88734"/>
                </a:lnTo>
                <a:close/>
              </a:path>
              <a:path w="1148714" h="106679">
                <a:moveTo>
                  <a:pt x="1148410" y="88734"/>
                </a:moveTo>
                <a:lnTo>
                  <a:pt x="1141412" y="54165"/>
                </a:lnTo>
                <a:lnTo>
                  <a:pt x="1122375" y="25971"/>
                </a:lnTo>
                <a:lnTo>
                  <a:pt x="1094143" y="6959"/>
                </a:lnTo>
                <a:lnTo>
                  <a:pt x="1059599" y="0"/>
                </a:lnTo>
                <a:lnTo>
                  <a:pt x="917562" y="50"/>
                </a:lnTo>
                <a:lnTo>
                  <a:pt x="883005" y="7048"/>
                </a:lnTo>
                <a:lnTo>
                  <a:pt x="854786" y="26085"/>
                </a:lnTo>
                <a:lnTo>
                  <a:pt x="835774" y="54305"/>
                </a:lnTo>
                <a:lnTo>
                  <a:pt x="828814" y="88861"/>
                </a:lnTo>
                <a:lnTo>
                  <a:pt x="828814" y="98691"/>
                </a:lnTo>
                <a:lnTo>
                  <a:pt x="836752" y="106629"/>
                </a:lnTo>
                <a:lnTo>
                  <a:pt x="846569" y="106629"/>
                </a:lnTo>
                <a:lnTo>
                  <a:pt x="1140472" y="106489"/>
                </a:lnTo>
                <a:lnTo>
                  <a:pt x="1148410" y="98539"/>
                </a:lnTo>
                <a:lnTo>
                  <a:pt x="1148410" y="88734"/>
                </a:lnTo>
                <a:close/>
              </a:path>
            </a:pathLst>
          </a:custGeom>
          <a:solidFill>
            <a:srgbClr val="005BA2"/>
          </a:solidFill>
        </p:spPr>
        <p:txBody>
          <a:bodyPr wrap="square" lIns="0" tIns="0" rIns="0" bIns="0" rtlCol="0"/>
          <a:lstStyle/>
          <a:p>
            <a:endParaRPr/>
          </a:p>
        </p:txBody>
      </p:sp>
      <p:sp>
        <p:nvSpPr>
          <p:cNvPr id="24" name="object 24"/>
          <p:cNvSpPr/>
          <p:nvPr/>
        </p:nvSpPr>
        <p:spPr>
          <a:xfrm>
            <a:off x="2030679" y="2928133"/>
            <a:ext cx="5801995" cy="3045460"/>
          </a:xfrm>
          <a:custGeom>
            <a:avLst/>
            <a:gdLst/>
            <a:ahLst/>
            <a:cxnLst/>
            <a:rect l="l" t="t" r="r" b="b"/>
            <a:pathLst>
              <a:path w="5801995" h="3045460">
                <a:moveTo>
                  <a:pt x="2651458" y="0"/>
                </a:moveTo>
                <a:lnTo>
                  <a:pt x="2602688" y="444"/>
                </a:lnTo>
                <a:lnTo>
                  <a:pt x="2554089" y="1774"/>
                </a:lnTo>
                <a:lnTo>
                  <a:pt x="2505668" y="3982"/>
                </a:lnTo>
                <a:lnTo>
                  <a:pt x="2457434" y="7060"/>
                </a:lnTo>
                <a:lnTo>
                  <a:pt x="2409395" y="11000"/>
                </a:lnTo>
                <a:lnTo>
                  <a:pt x="2361561" y="15796"/>
                </a:lnTo>
                <a:lnTo>
                  <a:pt x="2313940" y="21440"/>
                </a:lnTo>
                <a:lnTo>
                  <a:pt x="2266541" y="27925"/>
                </a:lnTo>
                <a:lnTo>
                  <a:pt x="2219371" y="35243"/>
                </a:lnTo>
                <a:lnTo>
                  <a:pt x="2172440" y="43387"/>
                </a:lnTo>
                <a:lnTo>
                  <a:pt x="2125756" y="52350"/>
                </a:lnTo>
                <a:lnTo>
                  <a:pt x="2079328" y="62124"/>
                </a:lnTo>
                <a:lnTo>
                  <a:pt x="2033164" y="72701"/>
                </a:lnTo>
                <a:lnTo>
                  <a:pt x="1987272" y="84075"/>
                </a:lnTo>
                <a:lnTo>
                  <a:pt x="1941662" y="96239"/>
                </a:lnTo>
                <a:lnTo>
                  <a:pt x="1896343" y="109184"/>
                </a:lnTo>
                <a:lnTo>
                  <a:pt x="1851321" y="122903"/>
                </a:lnTo>
                <a:lnTo>
                  <a:pt x="1806607" y="137389"/>
                </a:lnTo>
                <a:lnTo>
                  <a:pt x="1762209" y="152635"/>
                </a:lnTo>
                <a:lnTo>
                  <a:pt x="1718134" y="168633"/>
                </a:lnTo>
                <a:lnTo>
                  <a:pt x="1674393" y="185376"/>
                </a:lnTo>
                <a:lnTo>
                  <a:pt x="1630993" y="202856"/>
                </a:lnTo>
                <a:lnTo>
                  <a:pt x="1587942" y="221066"/>
                </a:lnTo>
                <a:lnTo>
                  <a:pt x="1545251" y="239999"/>
                </a:lnTo>
                <a:lnTo>
                  <a:pt x="1502926" y="259647"/>
                </a:lnTo>
                <a:lnTo>
                  <a:pt x="1460977" y="280004"/>
                </a:lnTo>
                <a:lnTo>
                  <a:pt x="1419412" y="301061"/>
                </a:lnTo>
                <a:lnTo>
                  <a:pt x="1378240" y="322811"/>
                </a:lnTo>
                <a:lnTo>
                  <a:pt x="1337470" y="345246"/>
                </a:lnTo>
                <a:lnTo>
                  <a:pt x="1297109" y="368361"/>
                </a:lnTo>
                <a:lnTo>
                  <a:pt x="1257167" y="392146"/>
                </a:lnTo>
                <a:lnTo>
                  <a:pt x="1217651" y="416595"/>
                </a:lnTo>
                <a:lnTo>
                  <a:pt x="1178572" y="441700"/>
                </a:lnTo>
                <a:lnTo>
                  <a:pt x="1139936" y="467455"/>
                </a:lnTo>
                <a:lnTo>
                  <a:pt x="1101754" y="493850"/>
                </a:lnTo>
                <a:lnTo>
                  <a:pt x="1064032" y="520881"/>
                </a:lnTo>
                <a:lnTo>
                  <a:pt x="1026781" y="548537"/>
                </a:lnTo>
                <a:lnTo>
                  <a:pt x="990008" y="576814"/>
                </a:lnTo>
                <a:lnTo>
                  <a:pt x="953722" y="605702"/>
                </a:lnTo>
                <a:lnTo>
                  <a:pt x="917931" y="635195"/>
                </a:lnTo>
                <a:lnTo>
                  <a:pt x="882645" y="665285"/>
                </a:lnTo>
                <a:lnTo>
                  <a:pt x="847872" y="695965"/>
                </a:lnTo>
                <a:lnTo>
                  <a:pt x="813620" y="727228"/>
                </a:lnTo>
                <a:lnTo>
                  <a:pt x="779897" y="759066"/>
                </a:lnTo>
                <a:lnTo>
                  <a:pt x="746713" y="791472"/>
                </a:lnTo>
                <a:lnTo>
                  <a:pt x="714076" y="824438"/>
                </a:lnTo>
                <a:lnTo>
                  <a:pt x="681995" y="857957"/>
                </a:lnTo>
                <a:lnTo>
                  <a:pt x="650478" y="892022"/>
                </a:lnTo>
                <a:lnTo>
                  <a:pt x="619533" y="926625"/>
                </a:lnTo>
                <a:lnTo>
                  <a:pt x="589170" y="961760"/>
                </a:lnTo>
                <a:lnTo>
                  <a:pt x="559397" y="997417"/>
                </a:lnTo>
                <a:lnTo>
                  <a:pt x="530222" y="1033591"/>
                </a:lnTo>
                <a:lnTo>
                  <a:pt x="501654" y="1070274"/>
                </a:lnTo>
                <a:lnTo>
                  <a:pt x="473701" y="1107458"/>
                </a:lnTo>
                <a:lnTo>
                  <a:pt x="446373" y="1145136"/>
                </a:lnTo>
                <a:lnTo>
                  <a:pt x="419677" y="1183301"/>
                </a:lnTo>
                <a:lnTo>
                  <a:pt x="393622" y="1221945"/>
                </a:lnTo>
                <a:lnTo>
                  <a:pt x="368218" y="1261061"/>
                </a:lnTo>
                <a:lnTo>
                  <a:pt x="343471" y="1300641"/>
                </a:lnTo>
                <a:lnTo>
                  <a:pt x="319392" y="1340679"/>
                </a:lnTo>
                <a:lnTo>
                  <a:pt x="295988" y="1381166"/>
                </a:lnTo>
                <a:lnTo>
                  <a:pt x="273269" y="1422096"/>
                </a:lnTo>
                <a:lnTo>
                  <a:pt x="251241" y="1463461"/>
                </a:lnTo>
                <a:lnTo>
                  <a:pt x="229916" y="1505254"/>
                </a:lnTo>
                <a:lnTo>
                  <a:pt x="209299" y="1547467"/>
                </a:lnTo>
                <a:lnTo>
                  <a:pt x="189402" y="1590092"/>
                </a:lnTo>
                <a:lnTo>
                  <a:pt x="170231" y="1633124"/>
                </a:lnTo>
                <a:lnTo>
                  <a:pt x="151796" y="1676553"/>
                </a:lnTo>
                <a:lnTo>
                  <a:pt x="134104" y="1720374"/>
                </a:lnTo>
                <a:lnTo>
                  <a:pt x="117166" y="1764577"/>
                </a:lnTo>
                <a:lnTo>
                  <a:pt x="100988" y="1809157"/>
                </a:lnTo>
                <a:lnTo>
                  <a:pt x="85580" y="1854105"/>
                </a:lnTo>
                <a:lnTo>
                  <a:pt x="70951" y="1899415"/>
                </a:lnTo>
                <a:lnTo>
                  <a:pt x="57109" y="1945078"/>
                </a:lnTo>
                <a:lnTo>
                  <a:pt x="44062" y="1991088"/>
                </a:lnTo>
                <a:lnTo>
                  <a:pt x="31819" y="2037438"/>
                </a:lnTo>
                <a:lnTo>
                  <a:pt x="20388" y="2084119"/>
                </a:lnTo>
                <a:lnTo>
                  <a:pt x="9779" y="2131124"/>
                </a:lnTo>
                <a:lnTo>
                  <a:pt x="0" y="2178446"/>
                </a:lnTo>
                <a:lnTo>
                  <a:pt x="294577" y="1942495"/>
                </a:lnTo>
                <a:lnTo>
                  <a:pt x="304875" y="1935923"/>
                </a:lnTo>
                <a:lnTo>
                  <a:pt x="316201" y="1931663"/>
                </a:lnTo>
                <a:lnTo>
                  <a:pt x="328133" y="1929673"/>
                </a:lnTo>
                <a:lnTo>
                  <a:pt x="340251" y="1929909"/>
                </a:lnTo>
                <a:lnTo>
                  <a:pt x="382145" y="1952170"/>
                </a:lnTo>
                <a:lnTo>
                  <a:pt x="626619" y="2257355"/>
                </a:lnTo>
                <a:lnTo>
                  <a:pt x="637468" y="2210110"/>
                </a:lnTo>
                <a:lnTo>
                  <a:pt x="649352" y="2163327"/>
                </a:lnTo>
                <a:lnTo>
                  <a:pt x="662258" y="2117018"/>
                </a:lnTo>
                <a:lnTo>
                  <a:pt x="676172" y="2071195"/>
                </a:lnTo>
                <a:lnTo>
                  <a:pt x="691081" y="2025869"/>
                </a:lnTo>
                <a:lnTo>
                  <a:pt x="706971" y="1981051"/>
                </a:lnTo>
                <a:lnTo>
                  <a:pt x="723830" y="1936752"/>
                </a:lnTo>
                <a:lnTo>
                  <a:pt x="741643" y="1892984"/>
                </a:lnTo>
                <a:lnTo>
                  <a:pt x="760398" y="1849757"/>
                </a:lnTo>
                <a:lnTo>
                  <a:pt x="780081" y="1807084"/>
                </a:lnTo>
                <a:lnTo>
                  <a:pt x="800678" y="1764976"/>
                </a:lnTo>
                <a:lnTo>
                  <a:pt x="822177" y="1723444"/>
                </a:lnTo>
                <a:lnTo>
                  <a:pt x="844563" y="1682499"/>
                </a:lnTo>
                <a:lnTo>
                  <a:pt x="867824" y="1642153"/>
                </a:lnTo>
                <a:lnTo>
                  <a:pt x="891945" y="1602417"/>
                </a:lnTo>
                <a:lnTo>
                  <a:pt x="916915" y="1563302"/>
                </a:lnTo>
                <a:lnTo>
                  <a:pt x="942718" y="1524820"/>
                </a:lnTo>
                <a:lnTo>
                  <a:pt x="969343" y="1486982"/>
                </a:lnTo>
                <a:lnTo>
                  <a:pt x="996775" y="1449799"/>
                </a:lnTo>
                <a:lnTo>
                  <a:pt x="1025001" y="1413282"/>
                </a:lnTo>
                <a:lnTo>
                  <a:pt x="1054007" y="1377444"/>
                </a:lnTo>
                <a:lnTo>
                  <a:pt x="1083781" y="1342295"/>
                </a:lnTo>
                <a:lnTo>
                  <a:pt x="1114309" y="1307846"/>
                </a:lnTo>
                <a:lnTo>
                  <a:pt x="1145578" y="1274110"/>
                </a:lnTo>
                <a:lnTo>
                  <a:pt x="1177573" y="1241097"/>
                </a:lnTo>
                <a:lnTo>
                  <a:pt x="1210282" y="1208818"/>
                </a:lnTo>
                <a:lnTo>
                  <a:pt x="1243692" y="1177285"/>
                </a:lnTo>
                <a:lnTo>
                  <a:pt x="1277788" y="1146509"/>
                </a:lnTo>
                <a:lnTo>
                  <a:pt x="1312558" y="1116502"/>
                </a:lnTo>
                <a:lnTo>
                  <a:pt x="1347989" y="1087275"/>
                </a:lnTo>
                <a:lnTo>
                  <a:pt x="1384066" y="1058839"/>
                </a:lnTo>
                <a:lnTo>
                  <a:pt x="1420776" y="1031206"/>
                </a:lnTo>
                <a:lnTo>
                  <a:pt x="1458106" y="1004386"/>
                </a:lnTo>
                <a:lnTo>
                  <a:pt x="1496043" y="978392"/>
                </a:lnTo>
                <a:lnTo>
                  <a:pt x="1534574" y="953234"/>
                </a:lnTo>
                <a:lnTo>
                  <a:pt x="1573684" y="928924"/>
                </a:lnTo>
                <a:lnTo>
                  <a:pt x="1613360" y="905474"/>
                </a:lnTo>
                <a:lnTo>
                  <a:pt x="1653590" y="882893"/>
                </a:lnTo>
                <a:lnTo>
                  <a:pt x="1694359" y="861195"/>
                </a:lnTo>
                <a:lnTo>
                  <a:pt x="1735654" y="840390"/>
                </a:lnTo>
                <a:lnTo>
                  <a:pt x="1777463" y="820489"/>
                </a:lnTo>
                <a:lnTo>
                  <a:pt x="1819770" y="801504"/>
                </a:lnTo>
                <a:lnTo>
                  <a:pt x="1862564" y="783446"/>
                </a:lnTo>
                <a:lnTo>
                  <a:pt x="1905831" y="766327"/>
                </a:lnTo>
                <a:lnTo>
                  <a:pt x="1949557" y="750157"/>
                </a:lnTo>
                <a:lnTo>
                  <a:pt x="1993729" y="734948"/>
                </a:lnTo>
                <a:lnTo>
                  <a:pt x="2038333" y="720712"/>
                </a:lnTo>
                <a:lnTo>
                  <a:pt x="2083357" y="707460"/>
                </a:lnTo>
                <a:lnTo>
                  <a:pt x="2128786" y="695203"/>
                </a:lnTo>
                <a:lnTo>
                  <a:pt x="2174607" y="683952"/>
                </a:lnTo>
                <a:lnTo>
                  <a:pt x="2220808" y="673719"/>
                </a:lnTo>
                <a:lnTo>
                  <a:pt x="2267374" y="664515"/>
                </a:lnTo>
                <a:lnTo>
                  <a:pt x="2314293" y="656352"/>
                </a:lnTo>
                <a:lnTo>
                  <a:pt x="2361550" y="649240"/>
                </a:lnTo>
                <a:lnTo>
                  <a:pt x="2409132" y="643191"/>
                </a:lnTo>
                <a:lnTo>
                  <a:pt x="2457027" y="638217"/>
                </a:lnTo>
                <a:lnTo>
                  <a:pt x="2505220" y="634328"/>
                </a:lnTo>
                <a:lnTo>
                  <a:pt x="2553699" y="631536"/>
                </a:lnTo>
                <a:lnTo>
                  <a:pt x="2602449" y="629853"/>
                </a:lnTo>
                <a:lnTo>
                  <a:pt x="2651458" y="629289"/>
                </a:lnTo>
                <a:lnTo>
                  <a:pt x="2700150" y="629863"/>
                </a:lnTo>
                <a:lnTo>
                  <a:pt x="2748631" y="631576"/>
                </a:lnTo>
                <a:lnTo>
                  <a:pt x="2796886" y="634418"/>
                </a:lnTo>
                <a:lnTo>
                  <a:pt x="2844900" y="638376"/>
                </a:lnTo>
                <a:lnTo>
                  <a:pt x="2892658" y="643440"/>
                </a:lnTo>
                <a:lnTo>
                  <a:pt x="2940145" y="649597"/>
                </a:lnTo>
                <a:lnTo>
                  <a:pt x="2987345" y="656837"/>
                </a:lnTo>
                <a:lnTo>
                  <a:pt x="3034244" y="665147"/>
                </a:lnTo>
                <a:lnTo>
                  <a:pt x="3080827" y="674517"/>
                </a:lnTo>
                <a:lnTo>
                  <a:pt x="3127078" y="684935"/>
                </a:lnTo>
                <a:lnTo>
                  <a:pt x="3172982" y="696389"/>
                </a:lnTo>
                <a:lnTo>
                  <a:pt x="3218524" y="708868"/>
                </a:lnTo>
                <a:lnTo>
                  <a:pt x="3263689" y="722360"/>
                </a:lnTo>
                <a:lnTo>
                  <a:pt x="3308462" y="736855"/>
                </a:lnTo>
                <a:lnTo>
                  <a:pt x="3352827" y="752339"/>
                </a:lnTo>
                <a:lnTo>
                  <a:pt x="3396771" y="768803"/>
                </a:lnTo>
                <a:lnTo>
                  <a:pt x="3440276" y="786235"/>
                </a:lnTo>
                <a:lnTo>
                  <a:pt x="3483330" y="804622"/>
                </a:lnTo>
                <a:lnTo>
                  <a:pt x="3525915" y="823955"/>
                </a:lnTo>
                <a:lnTo>
                  <a:pt x="3568018" y="844220"/>
                </a:lnTo>
                <a:lnTo>
                  <a:pt x="3609622" y="865407"/>
                </a:lnTo>
                <a:lnTo>
                  <a:pt x="3650714" y="887504"/>
                </a:lnTo>
                <a:lnTo>
                  <a:pt x="3691278" y="910500"/>
                </a:lnTo>
                <a:lnTo>
                  <a:pt x="3731298" y="934383"/>
                </a:lnTo>
                <a:lnTo>
                  <a:pt x="3770760" y="959141"/>
                </a:lnTo>
                <a:lnTo>
                  <a:pt x="3809648" y="984764"/>
                </a:lnTo>
                <a:lnTo>
                  <a:pt x="3847947" y="1011240"/>
                </a:lnTo>
                <a:lnTo>
                  <a:pt x="3885643" y="1038557"/>
                </a:lnTo>
                <a:lnTo>
                  <a:pt x="3922720" y="1066704"/>
                </a:lnTo>
                <a:lnTo>
                  <a:pt x="3959164" y="1095669"/>
                </a:lnTo>
                <a:lnTo>
                  <a:pt x="3994957" y="1125442"/>
                </a:lnTo>
                <a:lnTo>
                  <a:pt x="4030087" y="1156009"/>
                </a:lnTo>
                <a:lnTo>
                  <a:pt x="4064538" y="1187361"/>
                </a:lnTo>
                <a:lnTo>
                  <a:pt x="4098294" y="1219485"/>
                </a:lnTo>
                <a:lnTo>
                  <a:pt x="4131340" y="1252369"/>
                </a:lnTo>
                <a:lnTo>
                  <a:pt x="4163662" y="1286004"/>
                </a:lnTo>
                <a:lnTo>
                  <a:pt x="4195244" y="1320376"/>
                </a:lnTo>
                <a:lnTo>
                  <a:pt x="4226071" y="1355475"/>
                </a:lnTo>
                <a:lnTo>
                  <a:pt x="4256128" y="1391289"/>
                </a:lnTo>
                <a:lnTo>
                  <a:pt x="4285401" y="1427807"/>
                </a:lnTo>
                <a:lnTo>
                  <a:pt x="4313872" y="1465017"/>
                </a:lnTo>
                <a:lnTo>
                  <a:pt x="4341529" y="1502907"/>
                </a:lnTo>
                <a:lnTo>
                  <a:pt x="4368355" y="1541467"/>
                </a:lnTo>
                <a:lnTo>
                  <a:pt x="4394335" y="1580684"/>
                </a:lnTo>
                <a:lnTo>
                  <a:pt x="4419455" y="1620548"/>
                </a:lnTo>
                <a:lnTo>
                  <a:pt x="4443699" y="1661046"/>
                </a:lnTo>
                <a:lnTo>
                  <a:pt x="4467052" y="1702168"/>
                </a:lnTo>
                <a:lnTo>
                  <a:pt x="4489499" y="1743901"/>
                </a:lnTo>
                <a:lnTo>
                  <a:pt x="4511025" y="1786235"/>
                </a:lnTo>
                <a:lnTo>
                  <a:pt x="4531614" y="1829157"/>
                </a:lnTo>
                <a:lnTo>
                  <a:pt x="4551252" y="1872657"/>
                </a:lnTo>
                <a:lnTo>
                  <a:pt x="4569924" y="1916723"/>
                </a:lnTo>
                <a:lnTo>
                  <a:pt x="4587614" y="1961343"/>
                </a:lnTo>
                <a:lnTo>
                  <a:pt x="4604307" y="2006506"/>
                </a:lnTo>
                <a:lnTo>
                  <a:pt x="4619989" y="2052201"/>
                </a:lnTo>
                <a:lnTo>
                  <a:pt x="4634643" y="2098415"/>
                </a:lnTo>
                <a:lnTo>
                  <a:pt x="4648256" y="2145138"/>
                </a:lnTo>
                <a:lnTo>
                  <a:pt x="4663166" y="2198707"/>
                </a:lnTo>
                <a:lnTo>
                  <a:pt x="4050148" y="2266454"/>
                </a:lnTo>
                <a:lnTo>
                  <a:pt x="5022527" y="3045320"/>
                </a:lnTo>
                <a:lnTo>
                  <a:pt x="5801540" y="2072764"/>
                </a:lnTo>
                <a:lnTo>
                  <a:pt x="5292509" y="2129170"/>
                </a:lnTo>
                <a:lnTo>
                  <a:pt x="5282990" y="2088292"/>
                </a:lnTo>
                <a:lnTo>
                  <a:pt x="5271450" y="2040576"/>
                </a:lnTo>
                <a:lnTo>
                  <a:pt x="5259112" y="1993242"/>
                </a:lnTo>
                <a:lnTo>
                  <a:pt x="5245984" y="1946295"/>
                </a:lnTo>
                <a:lnTo>
                  <a:pt x="5232075" y="1899744"/>
                </a:lnTo>
                <a:lnTo>
                  <a:pt x="5217393" y="1853593"/>
                </a:lnTo>
                <a:lnTo>
                  <a:pt x="5201945" y="1807849"/>
                </a:lnTo>
                <a:lnTo>
                  <a:pt x="5185739" y="1762519"/>
                </a:lnTo>
                <a:lnTo>
                  <a:pt x="5168785" y="1717610"/>
                </a:lnTo>
                <a:lnTo>
                  <a:pt x="5151089" y="1673127"/>
                </a:lnTo>
                <a:lnTo>
                  <a:pt x="5132661" y="1629076"/>
                </a:lnTo>
                <a:lnTo>
                  <a:pt x="5113507" y="1585466"/>
                </a:lnTo>
                <a:lnTo>
                  <a:pt x="5093637" y="1542301"/>
                </a:lnTo>
                <a:lnTo>
                  <a:pt x="5073057" y="1499588"/>
                </a:lnTo>
                <a:lnTo>
                  <a:pt x="5051777" y="1457334"/>
                </a:lnTo>
                <a:lnTo>
                  <a:pt x="5029805" y="1415545"/>
                </a:lnTo>
                <a:lnTo>
                  <a:pt x="5007148" y="1374227"/>
                </a:lnTo>
                <a:lnTo>
                  <a:pt x="4983814" y="1333387"/>
                </a:lnTo>
                <a:lnTo>
                  <a:pt x="4959812" y="1293032"/>
                </a:lnTo>
                <a:lnTo>
                  <a:pt x="4935150" y="1253167"/>
                </a:lnTo>
                <a:lnTo>
                  <a:pt x="4909835" y="1213799"/>
                </a:lnTo>
                <a:lnTo>
                  <a:pt x="4883877" y="1174935"/>
                </a:lnTo>
                <a:lnTo>
                  <a:pt x="4857282" y="1136581"/>
                </a:lnTo>
                <a:lnTo>
                  <a:pt x="4830059" y="1098743"/>
                </a:lnTo>
                <a:lnTo>
                  <a:pt x="4802216" y="1061427"/>
                </a:lnTo>
                <a:lnTo>
                  <a:pt x="4773762" y="1024641"/>
                </a:lnTo>
                <a:lnTo>
                  <a:pt x="4744704" y="988391"/>
                </a:lnTo>
                <a:lnTo>
                  <a:pt x="4715050" y="952682"/>
                </a:lnTo>
                <a:lnTo>
                  <a:pt x="4684808" y="917522"/>
                </a:lnTo>
                <a:lnTo>
                  <a:pt x="4653987" y="882917"/>
                </a:lnTo>
                <a:lnTo>
                  <a:pt x="4622595" y="848872"/>
                </a:lnTo>
                <a:lnTo>
                  <a:pt x="4590639" y="815396"/>
                </a:lnTo>
                <a:lnTo>
                  <a:pt x="4558128" y="782494"/>
                </a:lnTo>
                <a:lnTo>
                  <a:pt x="4525070" y="750172"/>
                </a:lnTo>
                <a:lnTo>
                  <a:pt x="4491472" y="718436"/>
                </a:lnTo>
                <a:lnTo>
                  <a:pt x="4457344" y="687295"/>
                </a:lnTo>
                <a:lnTo>
                  <a:pt x="4422693" y="656752"/>
                </a:lnTo>
                <a:lnTo>
                  <a:pt x="4387527" y="626816"/>
                </a:lnTo>
                <a:lnTo>
                  <a:pt x="4351854" y="597493"/>
                </a:lnTo>
                <a:lnTo>
                  <a:pt x="4315682" y="568788"/>
                </a:lnTo>
                <a:lnTo>
                  <a:pt x="4279020" y="540709"/>
                </a:lnTo>
                <a:lnTo>
                  <a:pt x="4241875" y="513262"/>
                </a:lnTo>
                <a:lnTo>
                  <a:pt x="4204256" y="486452"/>
                </a:lnTo>
                <a:lnTo>
                  <a:pt x="4166170" y="460288"/>
                </a:lnTo>
                <a:lnTo>
                  <a:pt x="4127626" y="434774"/>
                </a:lnTo>
                <a:lnTo>
                  <a:pt x="4088632" y="409918"/>
                </a:lnTo>
                <a:lnTo>
                  <a:pt x="4049196" y="385725"/>
                </a:lnTo>
                <a:lnTo>
                  <a:pt x="4009325" y="362203"/>
                </a:lnTo>
                <a:lnTo>
                  <a:pt x="3969029" y="339357"/>
                </a:lnTo>
                <a:lnTo>
                  <a:pt x="3928315" y="317195"/>
                </a:lnTo>
                <a:lnTo>
                  <a:pt x="3887191" y="295722"/>
                </a:lnTo>
                <a:lnTo>
                  <a:pt x="3845665" y="274944"/>
                </a:lnTo>
                <a:lnTo>
                  <a:pt x="3803745" y="254869"/>
                </a:lnTo>
                <a:lnTo>
                  <a:pt x="3761440" y="235503"/>
                </a:lnTo>
                <a:lnTo>
                  <a:pt x="3718758" y="216852"/>
                </a:lnTo>
                <a:lnTo>
                  <a:pt x="3675706" y="198923"/>
                </a:lnTo>
                <a:lnTo>
                  <a:pt x="3632293" y="181721"/>
                </a:lnTo>
                <a:lnTo>
                  <a:pt x="3588526" y="165254"/>
                </a:lnTo>
                <a:lnTo>
                  <a:pt x="3544415" y="149527"/>
                </a:lnTo>
                <a:lnTo>
                  <a:pt x="3499966" y="134548"/>
                </a:lnTo>
                <a:lnTo>
                  <a:pt x="3455188" y="120322"/>
                </a:lnTo>
                <a:lnTo>
                  <a:pt x="3410090" y="106857"/>
                </a:lnTo>
                <a:lnTo>
                  <a:pt x="3364678" y="94157"/>
                </a:lnTo>
                <a:lnTo>
                  <a:pt x="3318962" y="82231"/>
                </a:lnTo>
                <a:lnTo>
                  <a:pt x="3272949" y="71084"/>
                </a:lnTo>
                <a:lnTo>
                  <a:pt x="3226647" y="60722"/>
                </a:lnTo>
                <a:lnTo>
                  <a:pt x="3180065" y="51153"/>
                </a:lnTo>
                <a:lnTo>
                  <a:pt x="3133210" y="42382"/>
                </a:lnTo>
                <a:lnTo>
                  <a:pt x="3086092" y="34416"/>
                </a:lnTo>
                <a:lnTo>
                  <a:pt x="3038716" y="27261"/>
                </a:lnTo>
                <a:lnTo>
                  <a:pt x="2991093" y="20924"/>
                </a:lnTo>
                <a:lnTo>
                  <a:pt x="2943229" y="15411"/>
                </a:lnTo>
                <a:lnTo>
                  <a:pt x="2895134" y="10729"/>
                </a:lnTo>
                <a:lnTo>
                  <a:pt x="2846814" y="6883"/>
                </a:lnTo>
                <a:lnTo>
                  <a:pt x="2798279" y="3881"/>
                </a:lnTo>
                <a:lnTo>
                  <a:pt x="2749536" y="1729"/>
                </a:lnTo>
                <a:lnTo>
                  <a:pt x="2700593" y="433"/>
                </a:lnTo>
                <a:lnTo>
                  <a:pt x="2651458" y="0"/>
                </a:lnTo>
                <a:close/>
              </a:path>
            </a:pathLst>
          </a:custGeom>
          <a:solidFill>
            <a:srgbClr val="8CC440"/>
          </a:solidFill>
        </p:spPr>
        <p:txBody>
          <a:bodyPr wrap="square" lIns="0" tIns="0" rIns="0" bIns="0" rtlCol="0"/>
          <a:lstStyle/>
          <a:p>
            <a:endParaRPr/>
          </a:p>
        </p:txBody>
      </p:sp>
      <p:grpSp>
        <p:nvGrpSpPr>
          <p:cNvPr id="25" name="object 25"/>
          <p:cNvGrpSpPr/>
          <p:nvPr/>
        </p:nvGrpSpPr>
        <p:grpSpPr>
          <a:xfrm rot="18920421">
            <a:off x="8534514" y="6410731"/>
            <a:ext cx="1267460" cy="1267460"/>
            <a:chOff x="8534514" y="6635535"/>
            <a:chExt cx="1267460" cy="1267460"/>
          </a:xfrm>
        </p:grpSpPr>
        <p:sp>
          <p:nvSpPr>
            <p:cNvPr id="26" name="object 26"/>
            <p:cNvSpPr/>
            <p:nvPr/>
          </p:nvSpPr>
          <p:spPr>
            <a:xfrm>
              <a:off x="8639223" y="6740244"/>
              <a:ext cx="977265" cy="977265"/>
            </a:xfrm>
            <a:custGeom>
              <a:avLst/>
              <a:gdLst/>
              <a:ahLst/>
              <a:cxnLst/>
              <a:rect l="l" t="t" r="r" b="b"/>
              <a:pathLst>
                <a:path w="977265" h="977265">
                  <a:moveTo>
                    <a:pt x="0" y="0"/>
                  </a:moveTo>
                  <a:lnTo>
                    <a:pt x="976954" y="976944"/>
                  </a:lnTo>
                </a:path>
              </a:pathLst>
            </a:custGeom>
            <a:ln w="209417">
              <a:solidFill>
                <a:srgbClr val="E49523"/>
              </a:solidFill>
            </a:ln>
          </p:spPr>
          <p:txBody>
            <a:bodyPr wrap="square" lIns="0" tIns="0" rIns="0" bIns="0" rtlCol="0"/>
            <a:lstStyle/>
            <a:p>
              <a:endParaRPr/>
            </a:p>
          </p:txBody>
        </p:sp>
        <p:sp>
          <p:nvSpPr>
            <p:cNvPr id="27" name="object 27"/>
            <p:cNvSpPr/>
            <p:nvPr/>
          </p:nvSpPr>
          <p:spPr>
            <a:xfrm>
              <a:off x="9284408" y="7385428"/>
              <a:ext cx="517525" cy="517525"/>
            </a:xfrm>
            <a:custGeom>
              <a:avLst/>
              <a:gdLst/>
              <a:ahLst/>
              <a:cxnLst/>
              <a:rect l="l" t="t" r="r" b="b"/>
              <a:pathLst>
                <a:path w="517525" h="517525">
                  <a:moveTo>
                    <a:pt x="498257" y="0"/>
                  </a:moveTo>
                  <a:lnTo>
                    <a:pt x="0" y="498246"/>
                  </a:lnTo>
                  <a:lnTo>
                    <a:pt x="517083" y="517083"/>
                  </a:lnTo>
                  <a:lnTo>
                    <a:pt x="498257" y="0"/>
                  </a:lnTo>
                  <a:close/>
                </a:path>
              </a:pathLst>
            </a:custGeom>
            <a:solidFill>
              <a:srgbClr val="E49523"/>
            </a:solidFill>
          </p:spPr>
          <p:txBody>
            <a:bodyPr wrap="square" lIns="0" tIns="0" rIns="0" bIns="0" rtlCol="0"/>
            <a:lstStyle/>
            <a:p>
              <a:endParaRPr/>
            </a:p>
          </p:txBody>
        </p:sp>
      </p:grpSp>
      <p:grpSp>
        <p:nvGrpSpPr>
          <p:cNvPr id="28" name="object 28"/>
          <p:cNvGrpSpPr/>
          <p:nvPr/>
        </p:nvGrpSpPr>
        <p:grpSpPr>
          <a:xfrm rot="2724149">
            <a:off x="8534507" y="3667537"/>
            <a:ext cx="1267460" cy="1267460"/>
            <a:chOff x="8534507" y="4889903"/>
            <a:chExt cx="1267460" cy="1267460"/>
          </a:xfrm>
        </p:grpSpPr>
        <p:sp>
          <p:nvSpPr>
            <p:cNvPr id="29" name="object 29"/>
            <p:cNvSpPr/>
            <p:nvPr/>
          </p:nvSpPr>
          <p:spPr>
            <a:xfrm>
              <a:off x="8639216" y="5075217"/>
              <a:ext cx="977265" cy="977265"/>
            </a:xfrm>
            <a:custGeom>
              <a:avLst/>
              <a:gdLst/>
              <a:ahLst/>
              <a:cxnLst/>
              <a:rect l="l" t="t" r="r" b="b"/>
              <a:pathLst>
                <a:path w="977265" h="977264">
                  <a:moveTo>
                    <a:pt x="0" y="976954"/>
                  </a:moveTo>
                  <a:lnTo>
                    <a:pt x="976944" y="0"/>
                  </a:lnTo>
                </a:path>
              </a:pathLst>
            </a:custGeom>
            <a:ln w="209417">
              <a:solidFill>
                <a:srgbClr val="E49523"/>
              </a:solidFill>
            </a:ln>
          </p:spPr>
          <p:txBody>
            <a:bodyPr wrap="square" lIns="0" tIns="0" rIns="0" bIns="0" rtlCol="0"/>
            <a:lstStyle/>
            <a:p>
              <a:endParaRPr/>
            </a:p>
          </p:txBody>
        </p:sp>
        <p:sp>
          <p:nvSpPr>
            <p:cNvPr id="30" name="object 30"/>
            <p:cNvSpPr/>
            <p:nvPr/>
          </p:nvSpPr>
          <p:spPr>
            <a:xfrm>
              <a:off x="9284401" y="4889903"/>
              <a:ext cx="517525" cy="517525"/>
            </a:xfrm>
            <a:custGeom>
              <a:avLst/>
              <a:gdLst/>
              <a:ahLst/>
              <a:cxnLst/>
              <a:rect l="l" t="t" r="r" b="b"/>
              <a:pathLst>
                <a:path w="517525" h="517525">
                  <a:moveTo>
                    <a:pt x="517083" y="0"/>
                  </a:moveTo>
                  <a:lnTo>
                    <a:pt x="0" y="18826"/>
                  </a:lnTo>
                  <a:lnTo>
                    <a:pt x="498246" y="517083"/>
                  </a:lnTo>
                  <a:lnTo>
                    <a:pt x="517083" y="0"/>
                  </a:lnTo>
                  <a:close/>
                </a:path>
              </a:pathLst>
            </a:custGeom>
            <a:solidFill>
              <a:srgbClr val="E49523"/>
            </a:solidFill>
          </p:spPr>
          <p:txBody>
            <a:bodyPr wrap="square" lIns="0" tIns="0" rIns="0" bIns="0" rtlCol="0"/>
            <a:lstStyle/>
            <a:p>
              <a:endParaRPr/>
            </a:p>
          </p:txBody>
        </p:sp>
      </p:grpSp>
      <p:pic>
        <p:nvPicPr>
          <p:cNvPr id="34" name="Obrázek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3044" y="2759075"/>
            <a:ext cx="1254635" cy="1704456"/>
          </a:xfrm>
          <a:prstGeom prst="rect">
            <a:avLst/>
          </a:prstGeom>
        </p:spPr>
      </p:pic>
      <p:grpSp>
        <p:nvGrpSpPr>
          <p:cNvPr id="16" name="Skupina 15">
            <a:extLst>
              <a:ext uri="{FF2B5EF4-FFF2-40B4-BE49-F238E27FC236}">
                <a16:creationId xmlns:a16="http://schemas.microsoft.com/office/drawing/2014/main" id="{F369DD32-D186-4C82-F89A-0A011A3B927F}"/>
              </a:ext>
            </a:extLst>
          </p:cNvPr>
          <p:cNvGrpSpPr/>
          <p:nvPr/>
        </p:nvGrpSpPr>
        <p:grpSpPr>
          <a:xfrm>
            <a:off x="10356850" y="4569466"/>
            <a:ext cx="4734428" cy="799697"/>
            <a:chOff x="10455219" y="8855844"/>
            <a:chExt cx="6942382" cy="889668"/>
          </a:xfrm>
        </p:grpSpPr>
        <p:sp>
          <p:nvSpPr>
            <p:cNvPr id="8" name="object 8"/>
            <p:cNvSpPr/>
            <p:nvPr/>
          </p:nvSpPr>
          <p:spPr>
            <a:xfrm>
              <a:off x="15316975" y="8856491"/>
              <a:ext cx="889000" cy="762000"/>
            </a:xfrm>
            <a:custGeom>
              <a:avLst/>
              <a:gdLst/>
              <a:ahLst/>
              <a:cxnLst/>
              <a:rect l="l" t="t" r="r" b="b"/>
              <a:pathLst>
                <a:path w="889000" h="762000">
                  <a:moveTo>
                    <a:pt x="181000" y="189204"/>
                  </a:moveTo>
                  <a:lnTo>
                    <a:pt x="179412" y="181356"/>
                  </a:lnTo>
                  <a:lnTo>
                    <a:pt x="175094" y="174942"/>
                  </a:lnTo>
                  <a:lnTo>
                    <a:pt x="168681" y="170624"/>
                  </a:lnTo>
                  <a:lnTo>
                    <a:pt x="160832" y="169037"/>
                  </a:lnTo>
                  <a:lnTo>
                    <a:pt x="152971" y="170624"/>
                  </a:lnTo>
                  <a:lnTo>
                    <a:pt x="146570" y="174942"/>
                  </a:lnTo>
                  <a:lnTo>
                    <a:pt x="142240" y="181356"/>
                  </a:lnTo>
                  <a:lnTo>
                    <a:pt x="140665" y="189204"/>
                  </a:lnTo>
                  <a:lnTo>
                    <a:pt x="142240" y="197053"/>
                  </a:lnTo>
                  <a:lnTo>
                    <a:pt x="146570" y="203466"/>
                  </a:lnTo>
                  <a:lnTo>
                    <a:pt x="152971" y="207797"/>
                  </a:lnTo>
                  <a:lnTo>
                    <a:pt x="160832" y="209384"/>
                  </a:lnTo>
                  <a:lnTo>
                    <a:pt x="168681" y="207797"/>
                  </a:lnTo>
                  <a:lnTo>
                    <a:pt x="175094" y="203466"/>
                  </a:lnTo>
                  <a:lnTo>
                    <a:pt x="179412" y="197053"/>
                  </a:lnTo>
                  <a:lnTo>
                    <a:pt x="181000" y="189204"/>
                  </a:lnTo>
                  <a:close/>
                </a:path>
                <a:path w="889000" h="762000">
                  <a:moveTo>
                    <a:pt x="888593" y="364490"/>
                  </a:moveTo>
                  <a:lnTo>
                    <a:pt x="845146" y="336550"/>
                  </a:lnTo>
                  <a:lnTo>
                    <a:pt x="835736" y="328714"/>
                  </a:lnTo>
                  <a:lnTo>
                    <a:pt x="835736" y="382270"/>
                  </a:lnTo>
                  <a:lnTo>
                    <a:pt x="827570" y="396240"/>
                  </a:lnTo>
                  <a:lnTo>
                    <a:pt x="815873" y="407670"/>
                  </a:lnTo>
                  <a:lnTo>
                    <a:pt x="800595" y="417830"/>
                  </a:lnTo>
                  <a:lnTo>
                    <a:pt x="781646" y="421640"/>
                  </a:lnTo>
                  <a:lnTo>
                    <a:pt x="771842" y="420370"/>
                  </a:lnTo>
                  <a:lnTo>
                    <a:pt x="735571" y="396240"/>
                  </a:lnTo>
                  <a:lnTo>
                    <a:pt x="730123" y="360680"/>
                  </a:lnTo>
                  <a:lnTo>
                    <a:pt x="728954" y="356870"/>
                  </a:lnTo>
                  <a:lnTo>
                    <a:pt x="704215" y="317500"/>
                  </a:lnTo>
                  <a:lnTo>
                    <a:pt x="672579" y="308610"/>
                  </a:lnTo>
                  <a:lnTo>
                    <a:pt x="662076" y="308610"/>
                  </a:lnTo>
                  <a:lnTo>
                    <a:pt x="659701" y="309880"/>
                  </a:lnTo>
                  <a:lnTo>
                    <a:pt x="657110" y="309880"/>
                  </a:lnTo>
                  <a:lnTo>
                    <a:pt x="625551" y="406400"/>
                  </a:lnTo>
                  <a:lnTo>
                    <a:pt x="632028" y="466090"/>
                  </a:lnTo>
                  <a:lnTo>
                    <a:pt x="648042" y="518160"/>
                  </a:lnTo>
                  <a:lnTo>
                    <a:pt x="669099" y="561340"/>
                  </a:lnTo>
                  <a:lnTo>
                    <a:pt x="690689" y="593090"/>
                  </a:lnTo>
                  <a:lnTo>
                    <a:pt x="708342" y="614680"/>
                  </a:lnTo>
                  <a:lnTo>
                    <a:pt x="698157" y="623570"/>
                  </a:lnTo>
                  <a:lnTo>
                    <a:pt x="687705" y="631190"/>
                  </a:lnTo>
                  <a:lnTo>
                    <a:pt x="676960" y="640080"/>
                  </a:lnTo>
                  <a:lnTo>
                    <a:pt x="665962" y="647700"/>
                  </a:lnTo>
                  <a:lnTo>
                    <a:pt x="637336" y="613410"/>
                  </a:lnTo>
                  <a:lnTo>
                    <a:pt x="625068" y="596074"/>
                  </a:lnTo>
                  <a:lnTo>
                    <a:pt x="625068" y="671830"/>
                  </a:lnTo>
                  <a:lnTo>
                    <a:pt x="582409" y="690880"/>
                  </a:lnTo>
                  <a:lnTo>
                    <a:pt x="537552" y="704850"/>
                  </a:lnTo>
                  <a:lnTo>
                    <a:pt x="490880" y="712470"/>
                  </a:lnTo>
                  <a:lnTo>
                    <a:pt x="442734" y="716280"/>
                  </a:lnTo>
                  <a:lnTo>
                    <a:pt x="397802" y="713740"/>
                  </a:lnTo>
                  <a:lnTo>
                    <a:pt x="354088" y="706120"/>
                  </a:lnTo>
                  <a:lnTo>
                    <a:pt x="311924" y="693420"/>
                  </a:lnTo>
                  <a:lnTo>
                    <a:pt x="271614" y="676910"/>
                  </a:lnTo>
                  <a:lnTo>
                    <a:pt x="281241" y="654050"/>
                  </a:lnTo>
                  <a:lnTo>
                    <a:pt x="284988" y="645160"/>
                  </a:lnTo>
                  <a:lnTo>
                    <a:pt x="303022" y="608330"/>
                  </a:lnTo>
                  <a:lnTo>
                    <a:pt x="323418" y="574040"/>
                  </a:lnTo>
                  <a:lnTo>
                    <a:pt x="343839" y="543560"/>
                  </a:lnTo>
                  <a:lnTo>
                    <a:pt x="379222" y="560070"/>
                  </a:lnTo>
                  <a:lnTo>
                    <a:pt x="425513" y="571500"/>
                  </a:lnTo>
                  <a:lnTo>
                    <a:pt x="480593" y="571500"/>
                  </a:lnTo>
                  <a:lnTo>
                    <a:pt x="542340" y="549910"/>
                  </a:lnTo>
                  <a:lnTo>
                    <a:pt x="561009" y="584200"/>
                  </a:lnTo>
                  <a:lnTo>
                    <a:pt x="579513" y="613410"/>
                  </a:lnTo>
                  <a:lnTo>
                    <a:pt x="600100" y="641350"/>
                  </a:lnTo>
                  <a:lnTo>
                    <a:pt x="625068" y="671830"/>
                  </a:lnTo>
                  <a:lnTo>
                    <a:pt x="625068" y="596074"/>
                  </a:lnTo>
                  <a:lnTo>
                    <a:pt x="614883" y="581660"/>
                  </a:lnTo>
                  <a:lnTo>
                    <a:pt x="595477" y="549910"/>
                  </a:lnTo>
                  <a:lnTo>
                    <a:pt x="594702" y="548640"/>
                  </a:lnTo>
                  <a:lnTo>
                    <a:pt x="592150" y="543560"/>
                  </a:lnTo>
                  <a:lnTo>
                    <a:pt x="583196" y="525780"/>
                  </a:lnTo>
                  <a:lnTo>
                    <a:pt x="572960" y="505460"/>
                  </a:lnTo>
                  <a:lnTo>
                    <a:pt x="566585" y="497840"/>
                  </a:lnTo>
                  <a:lnTo>
                    <a:pt x="557809" y="494030"/>
                  </a:lnTo>
                  <a:lnTo>
                    <a:pt x="547992" y="492760"/>
                  </a:lnTo>
                  <a:lnTo>
                    <a:pt x="538518" y="496570"/>
                  </a:lnTo>
                  <a:lnTo>
                    <a:pt x="481317" y="523240"/>
                  </a:lnTo>
                  <a:lnTo>
                    <a:pt x="430771" y="525780"/>
                  </a:lnTo>
                  <a:lnTo>
                    <a:pt x="388518" y="513080"/>
                  </a:lnTo>
                  <a:lnTo>
                    <a:pt x="356171" y="497840"/>
                  </a:lnTo>
                  <a:lnTo>
                    <a:pt x="354596" y="496570"/>
                  </a:lnTo>
                  <a:lnTo>
                    <a:pt x="344970" y="494030"/>
                  </a:lnTo>
                  <a:lnTo>
                    <a:pt x="335064" y="494030"/>
                  </a:lnTo>
                  <a:lnTo>
                    <a:pt x="325653" y="496570"/>
                  </a:lnTo>
                  <a:lnTo>
                    <a:pt x="317538" y="502920"/>
                  </a:lnTo>
                  <a:lnTo>
                    <a:pt x="316839" y="502920"/>
                  </a:lnTo>
                  <a:lnTo>
                    <a:pt x="316064" y="504190"/>
                  </a:lnTo>
                  <a:lnTo>
                    <a:pt x="292341" y="535940"/>
                  </a:lnTo>
                  <a:lnTo>
                    <a:pt x="268452" y="574040"/>
                  </a:lnTo>
                  <a:lnTo>
                    <a:pt x="246862" y="615950"/>
                  </a:lnTo>
                  <a:lnTo>
                    <a:pt x="230060" y="654050"/>
                  </a:lnTo>
                  <a:lnTo>
                    <a:pt x="217690" y="646430"/>
                  </a:lnTo>
                  <a:lnTo>
                    <a:pt x="205625" y="637540"/>
                  </a:lnTo>
                  <a:lnTo>
                    <a:pt x="193878" y="628650"/>
                  </a:lnTo>
                  <a:lnTo>
                    <a:pt x="182460" y="619760"/>
                  </a:lnTo>
                  <a:lnTo>
                    <a:pt x="198856" y="585470"/>
                  </a:lnTo>
                  <a:lnTo>
                    <a:pt x="213423" y="554990"/>
                  </a:lnTo>
                  <a:lnTo>
                    <a:pt x="229577" y="494030"/>
                  </a:lnTo>
                  <a:lnTo>
                    <a:pt x="234048" y="436880"/>
                  </a:lnTo>
                  <a:lnTo>
                    <a:pt x="229997" y="387350"/>
                  </a:lnTo>
                  <a:lnTo>
                    <a:pt x="220535" y="344170"/>
                  </a:lnTo>
                  <a:lnTo>
                    <a:pt x="210096" y="313690"/>
                  </a:lnTo>
                  <a:lnTo>
                    <a:pt x="208800" y="309880"/>
                  </a:lnTo>
                  <a:lnTo>
                    <a:pt x="202501" y="295910"/>
                  </a:lnTo>
                  <a:lnTo>
                    <a:pt x="197916" y="285750"/>
                  </a:lnTo>
                  <a:lnTo>
                    <a:pt x="196977" y="284480"/>
                  </a:lnTo>
                  <a:lnTo>
                    <a:pt x="195503" y="281940"/>
                  </a:lnTo>
                  <a:lnTo>
                    <a:pt x="193789" y="278130"/>
                  </a:lnTo>
                  <a:lnTo>
                    <a:pt x="186664" y="270510"/>
                  </a:lnTo>
                  <a:lnTo>
                    <a:pt x="177355" y="265430"/>
                  </a:lnTo>
                  <a:lnTo>
                    <a:pt x="166789" y="262890"/>
                  </a:lnTo>
                  <a:lnTo>
                    <a:pt x="155930" y="265430"/>
                  </a:lnTo>
                  <a:lnTo>
                    <a:pt x="147853" y="267970"/>
                  </a:lnTo>
                  <a:lnTo>
                    <a:pt x="115519" y="279400"/>
                  </a:lnTo>
                  <a:lnTo>
                    <a:pt x="94386" y="285750"/>
                  </a:lnTo>
                  <a:lnTo>
                    <a:pt x="70929" y="293370"/>
                  </a:lnTo>
                  <a:lnTo>
                    <a:pt x="63779" y="295910"/>
                  </a:lnTo>
                  <a:lnTo>
                    <a:pt x="57708" y="288290"/>
                  </a:lnTo>
                  <a:lnTo>
                    <a:pt x="54724" y="283210"/>
                  </a:lnTo>
                  <a:lnTo>
                    <a:pt x="48729" y="270510"/>
                  </a:lnTo>
                  <a:lnTo>
                    <a:pt x="46761" y="254000"/>
                  </a:lnTo>
                  <a:lnTo>
                    <a:pt x="49758" y="237490"/>
                  </a:lnTo>
                  <a:lnTo>
                    <a:pt x="58686" y="223520"/>
                  </a:lnTo>
                  <a:lnTo>
                    <a:pt x="90970" y="189230"/>
                  </a:lnTo>
                  <a:lnTo>
                    <a:pt x="118110" y="160020"/>
                  </a:lnTo>
                  <a:lnTo>
                    <a:pt x="136867" y="140970"/>
                  </a:lnTo>
                  <a:lnTo>
                    <a:pt x="144030" y="133350"/>
                  </a:lnTo>
                  <a:lnTo>
                    <a:pt x="149339" y="125730"/>
                  </a:lnTo>
                  <a:lnTo>
                    <a:pt x="150660" y="115570"/>
                  </a:lnTo>
                  <a:lnTo>
                    <a:pt x="148094" y="106680"/>
                  </a:lnTo>
                  <a:lnTo>
                    <a:pt x="141706" y="99060"/>
                  </a:lnTo>
                  <a:lnTo>
                    <a:pt x="136448" y="93980"/>
                  </a:lnTo>
                  <a:lnTo>
                    <a:pt x="130530" y="86360"/>
                  </a:lnTo>
                  <a:lnTo>
                    <a:pt x="125806" y="78740"/>
                  </a:lnTo>
                  <a:lnTo>
                    <a:pt x="124104" y="71120"/>
                  </a:lnTo>
                  <a:lnTo>
                    <a:pt x="126098" y="64770"/>
                  </a:lnTo>
                  <a:lnTo>
                    <a:pt x="130517" y="59690"/>
                  </a:lnTo>
                  <a:lnTo>
                    <a:pt x="136017" y="54610"/>
                  </a:lnTo>
                  <a:lnTo>
                    <a:pt x="141249" y="52070"/>
                  </a:lnTo>
                  <a:lnTo>
                    <a:pt x="161315" y="46990"/>
                  </a:lnTo>
                  <a:lnTo>
                    <a:pt x="191782" y="49530"/>
                  </a:lnTo>
                  <a:lnTo>
                    <a:pt x="258927" y="82550"/>
                  </a:lnTo>
                  <a:lnTo>
                    <a:pt x="286156" y="119380"/>
                  </a:lnTo>
                  <a:lnTo>
                    <a:pt x="297776" y="157480"/>
                  </a:lnTo>
                  <a:lnTo>
                    <a:pt x="298919" y="193040"/>
                  </a:lnTo>
                  <a:lnTo>
                    <a:pt x="294728" y="220980"/>
                  </a:lnTo>
                  <a:lnTo>
                    <a:pt x="293916" y="224790"/>
                  </a:lnTo>
                  <a:lnTo>
                    <a:pt x="292366" y="229870"/>
                  </a:lnTo>
                  <a:lnTo>
                    <a:pt x="290728" y="234950"/>
                  </a:lnTo>
                  <a:lnTo>
                    <a:pt x="289229" y="242570"/>
                  </a:lnTo>
                  <a:lnTo>
                    <a:pt x="290068" y="251460"/>
                  </a:lnTo>
                  <a:lnTo>
                    <a:pt x="293116" y="259080"/>
                  </a:lnTo>
                  <a:lnTo>
                    <a:pt x="298246" y="265430"/>
                  </a:lnTo>
                  <a:lnTo>
                    <a:pt x="301815" y="269240"/>
                  </a:lnTo>
                  <a:lnTo>
                    <a:pt x="305092" y="273050"/>
                  </a:lnTo>
                  <a:lnTo>
                    <a:pt x="309473" y="276860"/>
                  </a:lnTo>
                  <a:lnTo>
                    <a:pt x="315480" y="281940"/>
                  </a:lnTo>
                  <a:lnTo>
                    <a:pt x="322453" y="323850"/>
                  </a:lnTo>
                  <a:lnTo>
                    <a:pt x="341515" y="361950"/>
                  </a:lnTo>
                  <a:lnTo>
                    <a:pt x="370484" y="391160"/>
                  </a:lnTo>
                  <a:lnTo>
                    <a:pt x="407136" y="410210"/>
                  </a:lnTo>
                  <a:lnTo>
                    <a:pt x="449287" y="417830"/>
                  </a:lnTo>
                  <a:lnTo>
                    <a:pt x="491528" y="410210"/>
                  </a:lnTo>
                  <a:lnTo>
                    <a:pt x="528269" y="391160"/>
                  </a:lnTo>
                  <a:lnTo>
                    <a:pt x="548424" y="370840"/>
                  </a:lnTo>
                  <a:lnTo>
                    <a:pt x="557250" y="361950"/>
                  </a:lnTo>
                  <a:lnTo>
                    <a:pt x="576262" y="323850"/>
                  </a:lnTo>
                  <a:lnTo>
                    <a:pt x="583095" y="280670"/>
                  </a:lnTo>
                  <a:lnTo>
                    <a:pt x="583095" y="279400"/>
                  </a:lnTo>
                  <a:lnTo>
                    <a:pt x="582904" y="278130"/>
                  </a:lnTo>
                  <a:lnTo>
                    <a:pt x="582853" y="276860"/>
                  </a:lnTo>
                  <a:lnTo>
                    <a:pt x="589267" y="276860"/>
                  </a:lnTo>
                  <a:lnTo>
                    <a:pt x="595083" y="278130"/>
                  </a:lnTo>
                  <a:lnTo>
                    <a:pt x="602183" y="279400"/>
                  </a:lnTo>
                  <a:lnTo>
                    <a:pt x="605751" y="280670"/>
                  </a:lnTo>
                  <a:lnTo>
                    <a:pt x="609587" y="280670"/>
                  </a:lnTo>
                  <a:lnTo>
                    <a:pt x="618490" y="281940"/>
                  </a:lnTo>
                  <a:lnTo>
                    <a:pt x="647928" y="264160"/>
                  </a:lnTo>
                  <a:lnTo>
                    <a:pt x="648881" y="262890"/>
                  </a:lnTo>
                  <a:lnTo>
                    <a:pt x="658088" y="255270"/>
                  </a:lnTo>
                  <a:lnTo>
                    <a:pt x="670001" y="248920"/>
                  </a:lnTo>
                  <a:lnTo>
                    <a:pt x="684390" y="243840"/>
                  </a:lnTo>
                  <a:lnTo>
                    <a:pt x="701052" y="241300"/>
                  </a:lnTo>
                  <a:lnTo>
                    <a:pt x="723265" y="245110"/>
                  </a:lnTo>
                  <a:lnTo>
                    <a:pt x="739114" y="256540"/>
                  </a:lnTo>
                  <a:lnTo>
                    <a:pt x="751535" y="274320"/>
                  </a:lnTo>
                  <a:lnTo>
                    <a:pt x="763435" y="299720"/>
                  </a:lnTo>
                  <a:lnTo>
                    <a:pt x="774242" y="323850"/>
                  </a:lnTo>
                  <a:lnTo>
                    <a:pt x="788568" y="347980"/>
                  </a:lnTo>
                  <a:lnTo>
                    <a:pt x="808393" y="368300"/>
                  </a:lnTo>
                  <a:lnTo>
                    <a:pt x="835736" y="382270"/>
                  </a:lnTo>
                  <a:lnTo>
                    <a:pt x="835736" y="328714"/>
                  </a:lnTo>
                  <a:lnTo>
                    <a:pt x="829906" y="323850"/>
                  </a:lnTo>
                  <a:lnTo>
                    <a:pt x="817854" y="306070"/>
                  </a:lnTo>
                  <a:lnTo>
                    <a:pt x="806373" y="281940"/>
                  </a:lnTo>
                  <a:lnTo>
                    <a:pt x="792657" y="252730"/>
                  </a:lnTo>
                  <a:lnTo>
                    <a:pt x="784631" y="241300"/>
                  </a:lnTo>
                  <a:lnTo>
                    <a:pt x="779272" y="233680"/>
                  </a:lnTo>
                  <a:lnTo>
                    <a:pt x="773023" y="224790"/>
                  </a:lnTo>
                  <a:lnTo>
                    <a:pt x="743724" y="203200"/>
                  </a:lnTo>
                  <a:lnTo>
                    <a:pt x="701052" y="194310"/>
                  </a:lnTo>
                  <a:lnTo>
                    <a:pt x="671118" y="198120"/>
                  </a:lnTo>
                  <a:lnTo>
                    <a:pt x="646137" y="208280"/>
                  </a:lnTo>
                  <a:lnTo>
                    <a:pt x="626389" y="220980"/>
                  </a:lnTo>
                  <a:lnTo>
                    <a:pt x="612127" y="233680"/>
                  </a:lnTo>
                  <a:lnTo>
                    <a:pt x="593128" y="229870"/>
                  </a:lnTo>
                  <a:lnTo>
                    <a:pt x="569010" y="228600"/>
                  </a:lnTo>
                  <a:lnTo>
                    <a:pt x="541591" y="229870"/>
                  </a:lnTo>
                  <a:lnTo>
                    <a:pt x="536257" y="231051"/>
                  </a:lnTo>
                  <a:lnTo>
                    <a:pt x="536257" y="280670"/>
                  </a:lnTo>
                  <a:lnTo>
                    <a:pt x="529412" y="316230"/>
                  </a:lnTo>
                  <a:lnTo>
                    <a:pt x="510755" y="344170"/>
                  </a:lnTo>
                  <a:lnTo>
                    <a:pt x="483108" y="363220"/>
                  </a:lnTo>
                  <a:lnTo>
                    <a:pt x="449287" y="370840"/>
                  </a:lnTo>
                  <a:lnTo>
                    <a:pt x="421284" y="365760"/>
                  </a:lnTo>
                  <a:lnTo>
                    <a:pt x="397065" y="353060"/>
                  </a:lnTo>
                  <a:lnTo>
                    <a:pt x="378155" y="332740"/>
                  </a:lnTo>
                  <a:lnTo>
                    <a:pt x="366077" y="307340"/>
                  </a:lnTo>
                  <a:lnTo>
                    <a:pt x="390982" y="311150"/>
                  </a:lnTo>
                  <a:lnTo>
                    <a:pt x="399503" y="311150"/>
                  </a:lnTo>
                  <a:lnTo>
                    <a:pt x="434314" y="307340"/>
                  </a:lnTo>
                  <a:lnTo>
                    <a:pt x="463702" y="302260"/>
                  </a:lnTo>
                  <a:lnTo>
                    <a:pt x="488670" y="294640"/>
                  </a:lnTo>
                  <a:lnTo>
                    <a:pt x="510184" y="287020"/>
                  </a:lnTo>
                  <a:lnTo>
                    <a:pt x="521830" y="283210"/>
                  </a:lnTo>
                  <a:lnTo>
                    <a:pt x="530237" y="280670"/>
                  </a:lnTo>
                  <a:lnTo>
                    <a:pt x="536143" y="278130"/>
                  </a:lnTo>
                  <a:lnTo>
                    <a:pt x="536257" y="280670"/>
                  </a:lnTo>
                  <a:lnTo>
                    <a:pt x="536257" y="231051"/>
                  </a:lnTo>
                  <a:lnTo>
                    <a:pt x="512724" y="236220"/>
                  </a:lnTo>
                  <a:lnTo>
                    <a:pt x="506730" y="238760"/>
                  </a:lnTo>
                  <a:lnTo>
                    <a:pt x="493966" y="243840"/>
                  </a:lnTo>
                  <a:lnTo>
                    <a:pt x="474573" y="250190"/>
                  </a:lnTo>
                  <a:lnTo>
                    <a:pt x="452882" y="256540"/>
                  </a:lnTo>
                  <a:lnTo>
                    <a:pt x="427812" y="261620"/>
                  </a:lnTo>
                  <a:lnTo>
                    <a:pt x="398297" y="264160"/>
                  </a:lnTo>
                  <a:lnTo>
                    <a:pt x="382803" y="262890"/>
                  </a:lnTo>
                  <a:lnTo>
                    <a:pt x="367576" y="257810"/>
                  </a:lnTo>
                  <a:lnTo>
                    <a:pt x="352704" y="250190"/>
                  </a:lnTo>
                  <a:lnTo>
                    <a:pt x="338264" y="240030"/>
                  </a:lnTo>
                  <a:lnTo>
                    <a:pt x="344830" y="204470"/>
                  </a:lnTo>
                  <a:lnTo>
                    <a:pt x="344754" y="154940"/>
                  </a:lnTo>
                  <a:lnTo>
                    <a:pt x="329488" y="100330"/>
                  </a:lnTo>
                  <a:lnTo>
                    <a:pt x="290487" y="48260"/>
                  </a:lnTo>
                  <a:lnTo>
                    <a:pt x="248729" y="20320"/>
                  </a:lnTo>
                  <a:lnTo>
                    <a:pt x="200875" y="3810"/>
                  </a:lnTo>
                  <a:lnTo>
                    <a:pt x="154368" y="0"/>
                  </a:lnTo>
                  <a:lnTo>
                    <a:pt x="116687" y="11430"/>
                  </a:lnTo>
                  <a:lnTo>
                    <a:pt x="97523" y="26670"/>
                  </a:lnTo>
                  <a:lnTo>
                    <a:pt x="85636" y="41910"/>
                  </a:lnTo>
                  <a:lnTo>
                    <a:pt x="79438" y="55880"/>
                  </a:lnTo>
                  <a:lnTo>
                    <a:pt x="77330" y="68580"/>
                  </a:lnTo>
                  <a:lnTo>
                    <a:pt x="78295" y="82550"/>
                  </a:lnTo>
                  <a:lnTo>
                    <a:pt x="82130" y="95250"/>
                  </a:lnTo>
                  <a:lnTo>
                    <a:pt x="87896" y="106680"/>
                  </a:lnTo>
                  <a:lnTo>
                    <a:pt x="94678" y="116840"/>
                  </a:lnTo>
                  <a:lnTo>
                    <a:pt x="80886" y="130810"/>
                  </a:lnTo>
                  <a:lnTo>
                    <a:pt x="44894" y="168910"/>
                  </a:lnTo>
                  <a:lnTo>
                    <a:pt x="24231" y="191770"/>
                  </a:lnTo>
                  <a:lnTo>
                    <a:pt x="6286" y="220980"/>
                  </a:lnTo>
                  <a:lnTo>
                    <a:pt x="0" y="251460"/>
                  </a:lnTo>
                  <a:lnTo>
                    <a:pt x="3556" y="281940"/>
                  </a:lnTo>
                  <a:lnTo>
                    <a:pt x="15189" y="308610"/>
                  </a:lnTo>
                  <a:lnTo>
                    <a:pt x="29540" y="326390"/>
                  </a:lnTo>
                  <a:lnTo>
                    <a:pt x="46634" y="336550"/>
                  </a:lnTo>
                  <a:lnTo>
                    <a:pt x="65481" y="341630"/>
                  </a:lnTo>
                  <a:lnTo>
                    <a:pt x="85090" y="337820"/>
                  </a:lnTo>
                  <a:lnTo>
                    <a:pt x="107200" y="331470"/>
                  </a:lnTo>
                  <a:lnTo>
                    <a:pt x="127254" y="325120"/>
                  </a:lnTo>
                  <a:lnTo>
                    <a:pt x="144741" y="318770"/>
                  </a:lnTo>
                  <a:lnTo>
                    <a:pt x="159131" y="313690"/>
                  </a:lnTo>
                  <a:lnTo>
                    <a:pt x="169506" y="339090"/>
                  </a:lnTo>
                  <a:lnTo>
                    <a:pt x="179578" y="374650"/>
                  </a:lnTo>
                  <a:lnTo>
                    <a:pt x="185699" y="417830"/>
                  </a:lnTo>
                  <a:lnTo>
                    <a:pt x="185788" y="424180"/>
                  </a:lnTo>
                  <a:lnTo>
                    <a:pt x="184975" y="469900"/>
                  </a:lnTo>
                  <a:lnTo>
                    <a:pt x="173418" y="525780"/>
                  </a:lnTo>
                  <a:lnTo>
                    <a:pt x="147777" y="585470"/>
                  </a:lnTo>
                  <a:lnTo>
                    <a:pt x="136067" y="571500"/>
                  </a:lnTo>
                  <a:lnTo>
                    <a:pt x="124904" y="557530"/>
                  </a:lnTo>
                  <a:lnTo>
                    <a:pt x="114350" y="543560"/>
                  </a:lnTo>
                  <a:lnTo>
                    <a:pt x="104419" y="528320"/>
                  </a:lnTo>
                  <a:lnTo>
                    <a:pt x="94462" y="516890"/>
                  </a:lnTo>
                  <a:lnTo>
                    <a:pt x="81699" y="510540"/>
                  </a:lnTo>
                  <a:lnTo>
                    <a:pt x="67525" y="509270"/>
                  </a:lnTo>
                  <a:lnTo>
                    <a:pt x="53340" y="513080"/>
                  </a:lnTo>
                  <a:lnTo>
                    <a:pt x="48031" y="515620"/>
                  </a:lnTo>
                  <a:lnTo>
                    <a:pt x="46431" y="520700"/>
                  </a:lnTo>
                  <a:lnTo>
                    <a:pt x="48463" y="524510"/>
                  </a:lnTo>
                  <a:lnTo>
                    <a:pt x="73761" y="566420"/>
                  </a:lnTo>
                  <a:lnTo>
                    <a:pt x="103111" y="605790"/>
                  </a:lnTo>
                  <a:lnTo>
                    <a:pt x="136169" y="640080"/>
                  </a:lnTo>
                  <a:lnTo>
                    <a:pt x="172593" y="671830"/>
                  </a:lnTo>
                  <a:lnTo>
                    <a:pt x="212039" y="698500"/>
                  </a:lnTo>
                  <a:lnTo>
                    <a:pt x="254165" y="721360"/>
                  </a:lnTo>
                  <a:lnTo>
                    <a:pt x="298640" y="739140"/>
                  </a:lnTo>
                  <a:lnTo>
                    <a:pt x="345122" y="751840"/>
                  </a:lnTo>
                  <a:lnTo>
                    <a:pt x="393268" y="759460"/>
                  </a:lnTo>
                  <a:lnTo>
                    <a:pt x="442734" y="762000"/>
                  </a:lnTo>
                  <a:lnTo>
                    <a:pt x="492188" y="759460"/>
                  </a:lnTo>
                  <a:lnTo>
                    <a:pt x="540308" y="751840"/>
                  </a:lnTo>
                  <a:lnTo>
                    <a:pt x="586778" y="739140"/>
                  </a:lnTo>
                  <a:lnTo>
                    <a:pt x="631240" y="721360"/>
                  </a:lnTo>
                  <a:lnTo>
                    <a:pt x="673354" y="698500"/>
                  </a:lnTo>
                  <a:lnTo>
                    <a:pt x="712800" y="671830"/>
                  </a:lnTo>
                  <a:lnTo>
                    <a:pt x="749211" y="641350"/>
                  </a:lnTo>
                  <a:lnTo>
                    <a:pt x="782269" y="605790"/>
                  </a:lnTo>
                  <a:lnTo>
                    <a:pt x="811618" y="566420"/>
                  </a:lnTo>
                  <a:lnTo>
                    <a:pt x="836930" y="524510"/>
                  </a:lnTo>
                  <a:lnTo>
                    <a:pt x="838974" y="520700"/>
                  </a:lnTo>
                  <a:lnTo>
                    <a:pt x="837374" y="515620"/>
                  </a:lnTo>
                  <a:lnTo>
                    <a:pt x="832065" y="513080"/>
                  </a:lnTo>
                  <a:lnTo>
                    <a:pt x="817880" y="509270"/>
                  </a:lnTo>
                  <a:lnTo>
                    <a:pt x="803706" y="510540"/>
                  </a:lnTo>
                  <a:lnTo>
                    <a:pt x="790943" y="516890"/>
                  </a:lnTo>
                  <a:lnTo>
                    <a:pt x="780973" y="528320"/>
                  </a:lnTo>
                  <a:lnTo>
                    <a:pt x="771817" y="542290"/>
                  </a:lnTo>
                  <a:lnTo>
                    <a:pt x="762101" y="554990"/>
                  </a:lnTo>
                  <a:lnTo>
                    <a:pt x="751890" y="568960"/>
                  </a:lnTo>
                  <a:lnTo>
                    <a:pt x="741210" y="581660"/>
                  </a:lnTo>
                  <a:lnTo>
                    <a:pt x="726414" y="562610"/>
                  </a:lnTo>
                  <a:lnTo>
                    <a:pt x="705154" y="529590"/>
                  </a:lnTo>
                  <a:lnTo>
                    <a:pt x="684911" y="482600"/>
                  </a:lnTo>
                  <a:lnTo>
                    <a:pt x="673125" y="424180"/>
                  </a:lnTo>
                  <a:lnTo>
                    <a:pt x="677265" y="356870"/>
                  </a:lnTo>
                  <a:lnTo>
                    <a:pt x="677824" y="356870"/>
                  </a:lnTo>
                  <a:lnTo>
                    <a:pt x="679653" y="358140"/>
                  </a:lnTo>
                  <a:lnTo>
                    <a:pt x="682091" y="363220"/>
                  </a:lnTo>
                  <a:lnTo>
                    <a:pt x="684339" y="370840"/>
                  </a:lnTo>
                  <a:lnTo>
                    <a:pt x="685571" y="383540"/>
                  </a:lnTo>
                  <a:lnTo>
                    <a:pt x="687628" y="400050"/>
                  </a:lnTo>
                  <a:lnTo>
                    <a:pt x="712254" y="441960"/>
                  </a:lnTo>
                  <a:lnTo>
                    <a:pt x="745642" y="462280"/>
                  </a:lnTo>
                  <a:lnTo>
                    <a:pt x="783386" y="468630"/>
                  </a:lnTo>
                  <a:lnTo>
                    <a:pt x="828548" y="455930"/>
                  </a:lnTo>
                  <a:lnTo>
                    <a:pt x="861517" y="427990"/>
                  </a:lnTo>
                  <a:lnTo>
                    <a:pt x="865403" y="421640"/>
                  </a:lnTo>
                  <a:lnTo>
                    <a:pt x="881735" y="394970"/>
                  </a:lnTo>
                  <a:lnTo>
                    <a:pt x="888593" y="364490"/>
                  </a:lnTo>
                  <a:close/>
                </a:path>
              </a:pathLst>
            </a:custGeom>
            <a:solidFill>
              <a:srgbClr val="005BA2"/>
            </a:solidFill>
          </p:spPr>
          <p:txBody>
            <a:bodyPr wrap="square" lIns="0" tIns="0" rIns="0" bIns="0" rtlCol="0"/>
            <a:lstStyle/>
            <a:p>
              <a:endParaRPr/>
            </a:p>
          </p:txBody>
        </p:sp>
        <p:sp>
          <p:nvSpPr>
            <p:cNvPr id="9" name="object 9"/>
            <p:cNvSpPr/>
            <p:nvPr/>
          </p:nvSpPr>
          <p:spPr>
            <a:xfrm>
              <a:off x="14125295" y="8855877"/>
              <a:ext cx="889000" cy="889635"/>
            </a:xfrm>
            <a:custGeom>
              <a:avLst/>
              <a:gdLst/>
              <a:ahLst/>
              <a:cxnLst/>
              <a:rect l="l" t="t" r="r" b="b"/>
              <a:pathLst>
                <a:path w="889000" h="889634">
                  <a:moveTo>
                    <a:pt x="579786" y="779693"/>
                  </a:moveTo>
                  <a:lnTo>
                    <a:pt x="530957" y="779693"/>
                  </a:lnTo>
                  <a:lnTo>
                    <a:pt x="544520" y="822797"/>
                  </a:lnTo>
                  <a:lnTo>
                    <a:pt x="571779" y="857555"/>
                  </a:lnTo>
                  <a:lnTo>
                    <a:pt x="609556" y="880760"/>
                  </a:lnTo>
                  <a:lnTo>
                    <a:pt x="654671" y="889208"/>
                  </a:lnTo>
                  <a:lnTo>
                    <a:pt x="699724" y="880780"/>
                  </a:lnTo>
                  <a:lnTo>
                    <a:pt x="737467" y="857627"/>
                  </a:lnTo>
                  <a:lnTo>
                    <a:pt x="749408" y="842435"/>
                  </a:lnTo>
                  <a:lnTo>
                    <a:pt x="654671" y="842435"/>
                  </a:lnTo>
                  <a:lnTo>
                    <a:pt x="624351" y="836297"/>
                  </a:lnTo>
                  <a:lnTo>
                    <a:pt x="599565" y="819570"/>
                  </a:lnTo>
                  <a:lnTo>
                    <a:pt x="582841" y="794784"/>
                  </a:lnTo>
                  <a:lnTo>
                    <a:pt x="579786" y="779693"/>
                  </a:lnTo>
                  <a:close/>
                </a:path>
                <a:path w="889000" h="889634">
                  <a:moveTo>
                    <a:pt x="158852" y="779735"/>
                  </a:moveTo>
                  <a:lnTo>
                    <a:pt x="109996" y="779735"/>
                  </a:lnTo>
                  <a:lnTo>
                    <a:pt x="123661" y="822682"/>
                  </a:lnTo>
                  <a:lnTo>
                    <a:pt x="150928" y="857298"/>
                  </a:lnTo>
                  <a:lnTo>
                    <a:pt x="188642" y="880402"/>
                  </a:lnTo>
                  <a:lnTo>
                    <a:pt x="233647" y="888810"/>
                  </a:lnTo>
                  <a:lnTo>
                    <a:pt x="278595" y="880425"/>
                  </a:lnTo>
                  <a:lnTo>
                    <a:pt x="316275" y="857382"/>
                  </a:lnTo>
                  <a:lnTo>
                    <a:pt x="328393" y="842037"/>
                  </a:lnTo>
                  <a:lnTo>
                    <a:pt x="233647" y="842037"/>
                  </a:lnTo>
                  <a:lnTo>
                    <a:pt x="203331" y="835899"/>
                  </a:lnTo>
                  <a:lnTo>
                    <a:pt x="178545" y="819172"/>
                  </a:lnTo>
                  <a:lnTo>
                    <a:pt x="161818" y="794386"/>
                  </a:lnTo>
                  <a:lnTo>
                    <a:pt x="158852" y="779735"/>
                  </a:lnTo>
                  <a:close/>
                </a:path>
                <a:path w="889000" h="889634">
                  <a:moveTo>
                    <a:pt x="750031" y="686502"/>
                  </a:moveTo>
                  <a:lnTo>
                    <a:pt x="654671" y="686502"/>
                  </a:lnTo>
                  <a:lnTo>
                    <a:pt x="684985" y="692638"/>
                  </a:lnTo>
                  <a:lnTo>
                    <a:pt x="709767" y="709363"/>
                  </a:lnTo>
                  <a:lnTo>
                    <a:pt x="726490" y="734148"/>
                  </a:lnTo>
                  <a:lnTo>
                    <a:pt x="732626" y="764468"/>
                  </a:lnTo>
                  <a:lnTo>
                    <a:pt x="726490" y="794784"/>
                  </a:lnTo>
                  <a:lnTo>
                    <a:pt x="709767" y="819570"/>
                  </a:lnTo>
                  <a:lnTo>
                    <a:pt x="684985" y="836297"/>
                  </a:lnTo>
                  <a:lnTo>
                    <a:pt x="654671" y="842435"/>
                  </a:lnTo>
                  <a:lnTo>
                    <a:pt x="749408" y="842435"/>
                  </a:lnTo>
                  <a:lnTo>
                    <a:pt x="764729" y="822943"/>
                  </a:lnTo>
                  <a:lnTo>
                    <a:pt x="778342" y="779923"/>
                  </a:lnTo>
                  <a:lnTo>
                    <a:pt x="787833" y="779923"/>
                  </a:lnTo>
                  <a:lnTo>
                    <a:pt x="826729" y="772049"/>
                  </a:lnTo>
                  <a:lnTo>
                    <a:pt x="858951" y="750305"/>
                  </a:lnTo>
                  <a:lnTo>
                    <a:pt x="870464" y="733244"/>
                  </a:lnTo>
                  <a:lnTo>
                    <a:pt x="787588" y="733244"/>
                  </a:lnTo>
                  <a:lnTo>
                    <a:pt x="775253" y="733108"/>
                  </a:lnTo>
                  <a:lnTo>
                    <a:pt x="758667" y="695890"/>
                  </a:lnTo>
                  <a:lnTo>
                    <a:pt x="750031" y="686502"/>
                  </a:lnTo>
                  <a:close/>
                </a:path>
                <a:path w="889000" h="889634">
                  <a:moveTo>
                    <a:pt x="328984" y="686104"/>
                  </a:moveTo>
                  <a:lnTo>
                    <a:pt x="233647" y="686104"/>
                  </a:lnTo>
                  <a:lnTo>
                    <a:pt x="263967" y="692241"/>
                  </a:lnTo>
                  <a:lnTo>
                    <a:pt x="288752" y="708965"/>
                  </a:lnTo>
                  <a:lnTo>
                    <a:pt x="305477" y="733750"/>
                  </a:lnTo>
                  <a:lnTo>
                    <a:pt x="311613" y="764070"/>
                  </a:lnTo>
                  <a:lnTo>
                    <a:pt x="305477" y="794386"/>
                  </a:lnTo>
                  <a:lnTo>
                    <a:pt x="288752" y="819172"/>
                  </a:lnTo>
                  <a:lnTo>
                    <a:pt x="263967" y="835899"/>
                  </a:lnTo>
                  <a:lnTo>
                    <a:pt x="233647" y="842037"/>
                  </a:lnTo>
                  <a:lnTo>
                    <a:pt x="328393" y="842037"/>
                  </a:lnTo>
                  <a:lnTo>
                    <a:pt x="343472" y="822943"/>
                  </a:lnTo>
                  <a:lnTo>
                    <a:pt x="343563" y="822797"/>
                  </a:lnTo>
                  <a:lnTo>
                    <a:pt x="357266" y="779997"/>
                  </a:lnTo>
                  <a:lnTo>
                    <a:pt x="579786" y="779693"/>
                  </a:lnTo>
                  <a:lnTo>
                    <a:pt x="576704" y="764468"/>
                  </a:lnTo>
                  <a:lnTo>
                    <a:pt x="582841" y="734148"/>
                  </a:lnTo>
                  <a:lnTo>
                    <a:pt x="583472" y="733213"/>
                  </a:lnTo>
                  <a:lnTo>
                    <a:pt x="354376" y="733213"/>
                  </a:lnTo>
                  <a:lnTo>
                    <a:pt x="337903" y="695890"/>
                  </a:lnTo>
                  <a:lnTo>
                    <a:pt x="328984" y="686104"/>
                  </a:lnTo>
                  <a:close/>
                </a:path>
                <a:path w="889000" h="889634">
                  <a:moveTo>
                    <a:pt x="787833" y="779923"/>
                  </a:moveTo>
                  <a:lnTo>
                    <a:pt x="778342" y="779923"/>
                  </a:lnTo>
                  <a:lnTo>
                    <a:pt x="787316" y="780028"/>
                  </a:lnTo>
                  <a:lnTo>
                    <a:pt x="787833" y="779923"/>
                  </a:lnTo>
                  <a:close/>
                </a:path>
                <a:path w="889000" h="889634">
                  <a:moveTo>
                    <a:pt x="608606" y="138058"/>
                  </a:moveTo>
                  <a:lnTo>
                    <a:pt x="424227" y="138058"/>
                  </a:lnTo>
                  <a:lnTo>
                    <a:pt x="424227" y="204978"/>
                  </a:lnTo>
                  <a:lnTo>
                    <a:pt x="379173" y="213756"/>
                  </a:lnTo>
                  <a:lnTo>
                    <a:pt x="336753" y="228924"/>
                  </a:lnTo>
                  <a:lnTo>
                    <a:pt x="297499" y="249947"/>
                  </a:lnTo>
                  <a:lnTo>
                    <a:pt x="261943" y="276292"/>
                  </a:lnTo>
                  <a:lnTo>
                    <a:pt x="230618" y="307425"/>
                  </a:lnTo>
                  <a:lnTo>
                    <a:pt x="204056" y="342812"/>
                  </a:lnTo>
                  <a:lnTo>
                    <a:pt x="182788" y="381921"/>
                  </a:lnTo>
                  <a:lnTo>
                    <a:pt x="167348" y="424218"/>
                  </a:lnTo>
                  <a:lnTo>
                    <a:pt x="158267" y="469168"/>
                  </a:lnTo>
                  <a:lnTo>
                    <a:pt x="127827" y="475402"/>
                  </a:lnTo>
                  <a:lnTo>
                    <a:pt x="72718" y="502942"/>
                  </a:lnTo>
                  <a:lnTo>
                    <a:pt x="27654" y="551842"/>
                  </a:lnTo>
                  <a:lnTo>
                    <a:pt x="3067" y="617358"/>
                  </a:lnTo>
                  <a:lnTo>
                    <a:pt x="0" y="652692"/>
                  </a:lnTo>
                  <a:lnTo>
                    <a:pt x="52" y="748825"/>
                  </a:lnTo>
                  <a:lnTo>
                    <a:pt x="2520" y="760989"/>
                  </a:lnTo>
                  <a:lnTo>
                    <a:pt x="9234" y="770909"/>
                  </a:lnTo>
                  <a:lnTo>
                    <a:pt x="19181" y="777581"/>
                  </a:lnTo>
                  <a:lnTo>
                    <a:pt x="31349" y="779997"/>
                  </a:lnTo>
                  <a:lnTo>
                    <a:pt x="158852" y="779735"/>
                  </a:lnTo>
                  <a:lnTo>
                    <a:pt x="155681" y="764070"/>
                  </a:lnTo>
                  <a:lnTo>
                    <a:pt x="161818" y="733750"/>
                  </a:lnTo>
                  <a:lnTo>
                    <a:pt x="162209" y="733171"/>
                  </a:lnTo>
                  <a:lnTo>
                    <a:pt x="46825" y="733171"/>
                  </a:lnTo>
                  <a:lnTo>
                    <a:pt x="46903" y="646392"/>
                  </a:lnTo>
                  <a:lnTo>
                    <a:pt x="66100" y="578155"/>
                  </a:lnTo>
                  <a:lnTo>
                    <a:pt x="120708" y="527826"/>
                  </a:lnTo>
                  <a:lnTo>
                    <a:pt x="164163" y="515357"/>
                  </a:lnTo>
                  <a:lnTo>
                    <a:pt x="855562" y="514581"/>
                  </a:lnTo>
                  <a:lnTo>
                    <a:pt x="851457" y="508327"/>
                  </a:lnTo>
                  <a:lnTo>
                    <a:pt x="810914" y="479746"/>
                  </a:lnTo>
                  <a:lnTo>
                    <a:pt x="761065" y="468038"/>
                  </a:lnTo>
                  <a:lnTo>
                    <a:pt x="761021" y="467828"/>
                  </a:lnTo>
                  <a:lnTo>
                    <a:pt x="205742" y="467828"/>
                  </a:lnTo>
                  <a:lnTo>
                    <a:pt x="219154" y="416439"/>
                  </a:lnTo>
                  <a:lnTo>
                    <a:pt x="242304" y="369796"/>
                  </a:lnTo>
                  <a:lnTo>
                    <a:pt x="274029" y="329094"/>
                  </a:lnTo>
                  <a:lnTo>
                    <a:pt x="313167" y="295529"/>
                  </a:lnTo>
                  <a:lnTo>
                    <a:pt x="358554" y="270295"/>
                  </a:lnTo>
                  <a:lnTo>
                    <a:pt x="405338" y="270295"/>
                  </a:lnTo>
                  <a:lnTo>
                    <a:pt x="405338" y="255405"/>
                  </a:lnTo>
                  <a:lnTo>
                    <a:pt x="418617" y="252877"/>
                  </a:lnTo>
                  <a:lnTo>
                    <a:pt x="432122" y="251022"/>
                  </a:lnTo>
                  <a:lnTo>
                    <a:pt x="445840" y="249879"/>
                  </a:lnTo>
                  <a:lnTo>
                    <a:pt x="459755" y="249489"/>
                  </a:lnTo>
                  <a:lnTo>
                    <a:pt x="619663" y="249489"/>
                  </a:lnTo>
                  <a:lnTo>
                    <a:pt x="608451" y="241987"/>
                  </a:lnTo>
                  <a:lnTo>
                    <a:pt x="565704" y="222124"/>
                  </a:lnTo>
                  <a:lnTo>
                    <a:pt x="519679" y="209014"/>
                  </a:lnTo>
                  <a:lnTo>
                    <a:pt x="471001" y="203281"/>
                  </a:lnTo>
                  <a:lnTo>
                    <a:pt x="471001" y="139639"/>
                  </a:lnTo>
                  <a:lnTo>
                    <a:pt x="607534" y="139639"/>
                  </a:lnTo>
                  <a:lnTo>
                    <a:pt x="608606" y="138058"/>
                  </a:lnTo>
                  <a:close/>
                </a:path>
                <a:path w="889000" h="889634">
                  <a:moveTo>
                    <a:pt x="855562" y="514581"/>
                  </a:moveTo>
                  <a:lnTo>
                    <a:pt x="756154" y="514581"/>
                  </a:lnTo>
                  <a:lnTo>
                    <a:pt x="789526" y="521315"/>
                  </a:lnTo>
                  <a:lnTo>
                    <a:pt x="816778" y="539683"/>
                  </a:lnTo>
                  <a:lnTo>
                    <a:pt x="835152" y="566931"/>
                  </a:lnTo>
                  <a:lnTo>
                    <a:pt x="841890" y="600306"/>
                  </a:lnTo>
                  <a:lnTo>
                    <a:pt x="841890" y="678670"/>
                  </a:lnTo>
                  <a:lnTo>
                    <a:pt x="837598" y="699893"/>
                  </a:lnTo>
                  <a:lnTo>
                    <a:pt x="825918" y="717242"/>
                  </a:lnTo>
                  <a:lnTo>
                    <a:pt x="808649" y="728949"/>
                  </a:lnTo>
                  <a:lnTo>
                    <a:pt x="787588" y="733244"/>
                  </a:lnTo>
                  <a:lnTo>
                    <a:pt x="870464" y="733244"/>
                  </a:lnTo>
                  <a:lnTo>
                    <a:pt x="880695" y="718083"/>
                  </a:lnTo>
                  <a:lnTo>
                    <a:pt x="888674" y="678670"/>
                  </a:lnTo>
                  <a:lnTo>
                    <a:pt x="888674" y="600306"/>
                  </a:lnTo>
                  <a:lnTo>
                    <a:pt x="878705" y="549830"/>
                  </a:lnTo>
                  <a:lnTo>
                    <a:pt x="855562" y="514581"/>
                  </a:lnTo>
                  <a:close/>
                </a:path>
                <a:path w="889000" h="889634">
                  <a:moveTo>
                    <a:pt x="654671" y="639718"/>
                  </a:moveTo>
                  <a:lnTo>
                    <a:pt x="613363" y="646768"/>
                  </a:lnTo>
                  <a:lnTo>
                    <a:pt x="577954" y="666241"/>
                  </a:lnTo>
                  <a:lnTo>
                    <a:pt x="550736" y="695766"/>
                  </a:lnTo>
                  <a:lnTo>
                    <a:pt x="534119" y="732909"/>
                  </a:lnTo>
                  <a:lnTo>
                    <a:pt x="354376" y="733213"/>
                  </a:lnTo>
                  <a:lnTo>
                    <a:pt x="583472" y="733213"/>
                  </a:lnTo>
                  <a:lnTo>
                    <a:pt x="599565" y="709363"/>
                  </a:lnTo>
                  <a:lnTo>
                    <a:pt x="624351" y="692638"/>
                  </a:lnTo>
                  <a:lnTo>
                    <a:pt x="654671" y="686502"/>
                  </a:lnTo>
                  <a:lnTo>
                    <a:pt x="750031" y="686502"/>
                  </a:lnTo>
                  <a:lnTo>
                    <a:pt x="731450" y="666301"/>
                  </a:lnTo>
                  <a:lnTo>
                    <a:pt x="695989" y="646768"/>
                  </a:lnTo>
                  <a:lnTo>
                    <a:pt x="654671" y="639718"/>
                  </a:lnTo>
                  <a:close/>
                </a:path>
                <a:path w="889000" h="889634">
                  <a:moveTo>
                    <a:pt x="233647" y="639320"/>
                  </a:moveTo>
                  <a:lnTo>
                    <a:pt x="192270" y="646392"/>
                  </a:lnTo>
                  <a:lnTo>
                    <a:pt x="156768" y="665979"/>
                  </a:lnTo>
                  <a:lnTo>
                    <a:pt x="129542" y="695642"/>
                  </a:lnTo>
                  <a:lnTo>
                    <a:pt x="112991" y="732941"/>
                  </a:lnTo>
                  <a:lnTo>
                    <a:pt x="46825" y="733171"/>
                  </a:lnTo>
                  <a:lnTo>
                    <a:pt x="162209" y="733171"/>
                  </a:lnTo>
                  <a:lnTo>
                    <a:pt x="178545" y="708965"/>
                  </a:lnTo>
                  <a:lnTo>
                    <a:pt x="203331" y="692241"/>
                  </a:lnTo>
                  <a:lnTo>
                    <a:pt x="233647" y="686104"/>
                  </a:lnTo>
                  <a:lnTo>
                    <a:pt x="328984" y="686104"/>
                  </a:lnTo>
                  <a:lnTo>
                    <a:pt x="310637" y="666060"/>
                  </a:lnTo>
                  <a:lnTo>
                    <a:pt x="275093" y="646414"/>
                  </a:lnTo>
                  <a:lnTo>
                    <a:pt x="233647" y="639320"/>
                  </a:lnTo>
                  <a:close/>
                </a:path>
                <a:path w="889000" h="889634">
                  <a:moveTo>
                    <a:pt x="405338" y="270295"/>
                  </a:moveTo>
                  <a:lnTo>
                    <a:pt x="358554" y="270295"/>
                  </a:lnTo>
                  <a:lnTo>
                    <a:pt x="358554" y="467818"/>
                  </a:lnTo>
                  <a:lnTo>
                    <a:pt x="205742" y="467828"/>
                  </a:lnTo>
                  <a:lnTo>
                    <a:pt x="761021" y="467828"/>
                  </a:lnTo>
                  <a:lnTo>
                    <a:pt x="405338" y="467818"/>
                  </a:lnTo>
                  <a:lnTo>
                    <a:pt x="405338" y="270295"/>
                  </a:lnTo>
                  <a:close/>
                </a:path>
                <a:path w="889000" h="889634">
                  <a:moveTo>
                    <a:pt x="619663" y="249489"/>
                  </a:moveTo>
                  <a:lnTo>
                    <a:pt x="459755" y="249489"/>
                  </a:lnTo>
                  <a:lnTo>
                    <a:pt x="506812" y="253809"/>
                  </a:lnTo>
                  <a:lnTo>
                    <a:pt x="551034" y="266248"/>
                  </a:lnTo>
                  <a:lnTo>
                    <a:pt x="591652" y="286029"/>
                  </a:lnTo>
                  <a:lnTo>
                    <a:pt x="627897" y="312372"/>
                  </a:lnTo>
                  <a:lnTo>
                    <a:pt x="659000" y="344499"/>
                  </a:lnTo>
                  <a:lnTo>
                    <a:pt x="684192" y="381632"/>
                  </a:lnTo>
                  <a:lnTo>
                    <a:pt x="702704" y="422990"/>
                  </a:lnTo>
                  <a:lnTo>
                    <a:pt x="713768" y="467797"/>
                  </a:lnTo>
                  <a:lnTo>
                    <a:pt x="405338" y="467818"/>
                  </a:lnTo>
                  <a:lnTo>
                    <a:pt x="761019" y="467818"/>
                  </a:lnTo>
                  <a:lnTo>
                    <a:pt x="751122" y="420760"/>
                  </a:lnTo>
                  <a:lnTo>
                    <a:pt x="734147" y="376491"/>
                  </a:lnTo>
                  <a:lnTo>
                    <a:pt x="710768" y="335855"/>
                  </a:lnTo>
                  <a:lnTo>
                    <a:pt x="681608" y="299476"/>
                  </a:lnTo>
                  <a:lnTo>
                    <a:pt x="647294" y="267979"/>
                  </a:lnTo>
                  <a:lnTo>
                    <a:pt x="619663" y="249489"/>
                  </a:lnTo>
                  <a:close/>
                </a:path>
                <a:path w="889000" h="889634">
                  <a:moveTo>
                    <a:pt x="351036" y="0"/>
                  </a:moveTo>
                  <a:lnTo>
                    <a:pt x="317517" y="6749"/>
                  </a:lnTo>
                  <a:lnTo>
                    <a:pt x="290115" y="25147"/>
                  </a:lnTo>
                  <a:lnTo>
                    <a:pt x="271624" y="52412"/>
                  </a:lnTo>
                  <a:lnTo>
                    <a:pt x="264840" y="85767"/>
                  </a:lnTo>
                  <a:lnTo>
                    <a:pt x="271624" y="119115"/>
                  </a:lnTo>
                  <a:lnTo>
                    <a:pt x="290115" y="146377"/>
                  </a:lnTo>
                  <a:lnTo>
                    <a:pt x="317517" y="164773"/>
                  </a:lnTo>
                  <a:lnTo>
                    <a:pt x="351036" y="171523"/>
                  </a:lnTo>
                  <a:lnTo>
                    <a:pt x="368864" y="168718"/>
                  </a:lnTo>
                  <a:lnTo>
                    <a:pt x="387596" y="161254"/>
                  </a:lnTo>
                  <a:lnTo>
                    <a:pt x="406346" y="150558"/>
                  </a:lnTo>
                  <a:lnTo>
                    <a:pt x="424227" y="138058"/>
                  </a:lnTo>
                  <a:lnTo>
                    <a:pt x="608606" y="138058"/>
                  </a:lnTo>
                  <a:lnTo>
                    <a:pt x="617634" y="124750"/>
                  </a:lnTo>
                  <a:lnTo>
                    <a:pt x="351036" y="124750"/>
                  </a:lnTo>
                  <a:lnTo>
                    <a:pt x="335710" y="121681"/>
                  </a:lnTo>
                  <a:lnTo>
                    <a:pt x="323177" y="113319"/>
                  </a:lnTo>
                  <a:lnTo>
                    <a:pt x="314718" y="100927"/>
                  </a:lnTo>
                  <a:lnTo>
                    <a:pt x="311617" y="85746"/>
                  </a:lnTo>
                  <a:lnTo>
                    <a:pt x="314718" y="70606"/>
                  </a:lnTo>
                  <a:lnTo>
                    <a:pt x="323177" y="58214"/>
                  </a:lnTo>
                  <a:lnTo>
                    <a:pt x="335710" y="49852"/>
                  </a:lnTo>
                  <a:lnTo>
                    <a:pt x="351036" y="46783"/>
                  </a:lnTo>
                  <a:lnTo>
                    <a:pt x="440597" y="46783"/>
                  </a:lnTo>
                  <a:lnTo>
                    <a:pt x="425497" y="34416"/>
                  </a:lnTo>
                  <a:lnTo>
                    <a:pt x="401078" y="17678"/>
                  </a:lnTo>
                  <a:lnTo>
                    <a:pt x="375513" y="5015"/>
                  </a:lnTo>
                  <a:lnTo>
                    <a:pt x="351036" y="0"/>
                  </a:lnTo>
                  <a:close/>
                </a:path>
                <a:path w="889000" h="889634">
                  <a:moveTo>
                    <a:pt x="607534" y="139639"/>
                  </a:moveTo>
                  <a:lnTo>
                    <a:pt x="471001" y="139639"/>
                  </a:lnTo>
                  <a:lnTo>
                    <a:pt x="488464" y="151636"/>
                  </a:lnTo>
                  <a:lnTo>
                    <a:pt x="506661" y="161817"/>
                  </a:lnTo>
                  <a:lnTo>
                    <a:pt x="524789" y="168880"/>
                  </a:lnTo>
                  <a:lnTo>
                    <a:pt x="542046" y="171523"/>
                  </a:lnTo>
                  <a:lnTo>
                    <a:pt x="575560" y="164773"/>
                  </a:lnTo>
                  <a:lnTo>
                    <a:pt x="602963" y="146377"/>
                  </a:lnTo>
                  <a:lnTo>
                    <a:pt x="607534" y="139639"/>
                  </a:lnTo>
                  <a:close/>
                </a:path>
                <a:path w="889000" h="889634">
                  <a:moveTo>
                    <a:pt x="440597" y="46783"/>
                  </a:moveTo>
                  <a:lnTo>
                    <a:pt x="351036" y="46783"/>
                  </a:lnTo>
                  <a:lnTo>
                    <a:pt x="362515" y="49937"/>
                  </a:lnTo>
                  <a:lnTo>
                    <a:pt x="378026" y="58441"/>
                  </a:lnTo>
                  <a:lnTo>
                    <a:pt x="395874" y="70863"/>
                  </a:lnTo>
                  <a:lnTo>
                    <a:pt x="414343" y="85746"/>
                  </a:lnTo>
                  <a:lnTo>
                    <a:pt x="395905" y="100564"/>
                  </a:lnTo>
                  <a:lnTo>
                    <a:pt x="378017" y="113003"/>
                  </a:lnTo>
                  <a:lnTo>
                    <a:pt x="362465" y="121563"/>
                  </a:lnTo>
                  <a:lnTo>
                    <a:pt x="351036" y="124750"/>
                  </a:lnTo>
                  <a:lnTo>
                    <a:pt x="542046" y="124750"/>
                  </a:lnTo>
                  <a:lnTo>
                    <a:pt x="530570" y="121596"/>
                  </a:lnTo>
                  <a:lnTo>
                    <a:pt x="515064" y="113092"/>
                  </a:lnTo>
                  <a:lnTo>
                    <a:pt x="497219" y="100670"/>
                  </a:lnTo>
                  <a:lnTo>
                    <a:pt x="478728" y="85767"/>
                  </a:lnTo>
                  <a:lnTo>
                    <a:pt x="497239" y="70849"/>
                  </a:lnTo>
                  <a:lnTo>
                    <a:pt x="515076" y="58435"/>
                  </a:lnTo>
                  <a:lnTo>
                    <a:pt x="527442" y="51652"/>
                  </a:lnTo>
                  <a:lnTo>
                    <a:pt x="446541" y="51652"/>
                  </a:lnTo>
                  <a:lnTo>
                    <a:pt x="440597" y="46783"/>
                  </a:lnTo>
                  <a:close/>
                </a:path>
                <a:path w="889000" h="889634">
                  <a:moveTo>
                    <a:pt x="617638" y="46783"/>
                  </a:moveTo>
                  <a:lnTo>
                    <a:pt x="542046" y="46783"/>
                  </a:lnTo>
                  <a:lnTo>
                    <a:pt x="557376" y="49852"/>
                  </a:lnTo>
                  <a:lnTo>
                    <a:pt x="569909" y="58214"/>
                  </a:lnTo>
                  <a:lnTo>
                    <a:pt x="578366" y="70606"/>
                  </a:lnTo>
                  <a:lnTo>
                    <a:pt x="581469" y="85767"/>
                  </a:lnTo>
                  <a:lnTo>
                    <a:pt x="578366" y="100927"/>
                  </a:lnTo>
                  <a:lnTo>
                    <a:pt x="569909" y="113319"/>
                  </a:lnTo>
                  <a:lnTo>
                    <a:pt x="557376" y="121681"/>
                  </a:lnTo>
                  <a:lnTo>
                    <a:pt x="542046" y="124750"/>
                  </a:lnTo>
                  <a:lnTo>
                    <a:pt x="617634" y="124750"/>
                  </a:lnTo>
                  <a:lnTo>
                    <a:pt x="621456" y="119115"/>
                  </a:lnTo>
                  <a:lnTo>
                    <a:pt x="628238" y="85746"/>
                  </a:lnTo>
                  <a:lnTo>
                    <a:pt x="621456" y="52412"/>
                  </a:lnTo>
                  <a:lnTo>
                    <a:pt x="617638" y="46783"/>
                  </a:lnTo>
                  <a:close/>
                </a:path>
                <a:path w="889000" h="889634">
                  <a:moveTo>
                    <a:pt x="542046" y="0"/>
                  </a:moveTo>
                  <a:lnTo>
                    <a:pt x="517568" y="5015"/>
                  </a:lnTo>
                  <a:lnTo>
                    <a:pt x="492004" y="17678"/>
                  </a:lnTo>
                  <a:lnTo>
                    <a:pt x="467585" y="34416"/>
                  </a:lnTo>
                  <a:lnTo>
                    <a:pt x="446541" y="51652"/>
                  </a:lnTo>
                  <a:lnTo>
                    <a:pt x="527442" y="51652"/>
                  </a:lnTo>
                  <a:lnTo>
                    <a:pt x="530576" y="49935"/>
                  </a:lnTo>
                  <a:lnTo>
                    <a:pt x="542046" y="46783"/>
                  </a:lnTo>
                  <a:lnTo>
                    <a:pt x="617638" y="46783"/>
                  </a:lnTo>
                  <a:lnTo>
                    <a:pt x="602963" y="25147"/>
                  </a:lnTo>
                  <a:lnTo>
                    <a:pt x="575560" y="6749"/>
                  </a:lnTo>
                  <a:lnTo>
                    <a:pt x="542046" y="0"/>
                  </a:lnTo>
                  <a:close/>
                </a:path>
              </a:pathLst>
            </a:custGeom>
            <a:solidFill>
              <a:srgbClr val="005BA2"/>
            </a:solidFill>
          </p:spPr>
          <p:txBody>
            <a:bodyPr wrap="square" lIns="0" tIns="0" rIns="0" bIns="0" rtlCol="0"/>
            <a:lstStyle/>
            <a:p>
              <a:endParaRPr/>
            </a:p>
          </p:txBody>
        </p:sp>
        <p:grpSp>
          <p:nvGrpSpPr>
            <p:cNvPr id="10" name="object 10"/>
            <p:cNvGrpSpPr/>
            <p:nvPr/>
          </p:nvGrpSpPr>
          <p:grpSpPr>
            <a:xfrm>
              <a:off x="12839082" y="8855874"/>
              <a:ext cx="889000" cy="889000"/>
              <a:chOff x="12839082" y="8855874"/>
              <a:chExt cx="889000" cy="889000"/>
            </a:xfrm>
          </p:grpSpPr>
          <p:sp>
            <p:nvSpPr>
              <p:cNvPr id="11" name="object 11"/>
              <p:cNvSpPr/>
              <p:nvPr/>
            </p:nvSpPr>
            <p:spPr>
              <a:xfrm>
                <a:off x="12839082" y="8855874"/>
                <a:ext cx="889000" cy="889000"/>
              </a:xfrm>
              <a:custGeom>
                <a:avLst/>
                <a:gdLst/>
                <a:ahLst/>
                <a:cxnLst/>
                <a:rect l="l" t="t" r="r" b="b"/>
                <a:pathLst>
                  <a:path w="889000" h="889000">
                    <a:moveTo>
                      <a:pt x="174660" y="779599"/>
                    </a:moveTo>
                    <a:lnTo>
                      <a:pt x="125818" y="779599"/>
                    </a:lnTo>
                    <a:lnTo>
                      <a:pt x="139475" y="822544"/>
                    </a:lnTo>
                    <a:lnTo>
                      <a:pt x="166735" y="857157"/>
                    </a:lnTo>
                    <a:lnTo>
                      <a:pt x="204445" y="880257"/>
                    </a:lnTo>
                    <a:lnTo>
                      <a:pt x="249447" y="888664"/>
                    </a:lnTo>
                    <a:lnTo>
                      <a:pt x="294465" y="880250"/>
                    </a:lnTo>
                    <a:lnTo>
                      <a:pt x="332184" y="857133"/>
                    </a:lnTo>
                    <a:lnTo>
                      <a:pt x="344174" y="841901"/>
                    </a:lnTo>
                    <a:lnTo>
                      <a:pt x="249447" y="841901"/>
                    </a:lnTo>
                    <a:lnTo>
                      <a:pt x="219133" y="835764"/>
                    </a:lnTo>
                    <a:lnTo>
                      <a:pt x="194351" y="819041"/>
                    </a:lnTo>
                    <a:lnTo>
                      <a:pt x="177628" y="794259"/>
                    </a:lnTo>
                    <a:lnTo>
                      <a:pt x="174660" y="779599"/>
                    </a:lnTo>
                    <a:close/>
                  </a:path>
                  <a:path w="889000" h="889000">
                    <a:moveTo>
                      <a:pt x="595598" y="779536"/>
                    </a:moveTo>
                    <a:lnTo>
                      <a:pt x="546747" y="779536"/>
                    </a:lnTo>
                    <a:lnTo>
                      <a:pt x="560394" y="822500"/>
                    </a:lnTo>
                    <a:lnTo>
                      <a:pt x="587654" y="857133"/>
                    </a:lnTo>
                    <a:lnTo>
                      <a:pt x="625371" y="880250"/>
                    </a:lnTo>
                    <a:lnTo>
                      <a:pt x="670387" y="888664"/>
                    </a:lnTo>
                    <a:lnTo>
                      <a:pt x="715410" y="880250"/>
                    </a:lnTo>
                    <a:lnTo>
                      <a:pt x="753130" y="857133"/>
                    </a:lnTo>
                    <a:lnTo>
                      <a:pt x="765120" y="841901"/>
                    </a:lnTo>
                    <a:lnTo>
                      <a:pt x="670387" y="841901"/>
                    </a:lnTo>
                    <a:lnTo>
                      <a:pt x="640079" y="835764"/>
                    </a:lnTo>
                    <a:lnTo>
                      <a:pt x="615300" y="819041"/>
                    </a:lnTo>
                    <a:lnTo>
                      <a:pt x="598578" y="794259"/>
                    </a:lnTo>
                    <a:lnTo>
                      <a:pt x="595598" y="779536"/>
                    </a:lnTo>
                    <a:close/>
                  </a:path>
                  <a:path w="889000" h="889000">
                    <a:moveTo>
                      <a:pt x="344784" y="685989"/>
                    </a:moveTo>
                    <a:lnTo>
                      <a:pt x="249447" y="685989"/>
                    </a:lnTo>
                    <a:lnTo>
                      <a:pt x="279761" y="692125"/>
                    </a:lnTo>
                    <a:lnTo>
                      <a:pt x="304544" y="708848"/>
                    </a:lnTo>
                    <a:lnTo>
                      <a:pt x="321267" y="733631"/>
                    </a:lnTo>
                    <a:lnTo>
                      <a:pt x="327403" y="763945"/>
                    </a:lnTo>
                    <a:lnTo>
                      <a:pt x="321267" y="794259"/>
                    </a:lnTo>
                    <a:lnTo>
                      <a:pt x="304544" y="819041"/>
                    </a:lnTo>
                    <a:lnTo>
                      <a:pt x="279761" y="835764"/>
                    </a:lnTo>
                    <a:lnTo>
                      <a:pt x="249447" y="841901"/>
                    </a:lnTo>
                    <a:lnTo>
                      <a:pt x="344174" y="841901"/>
                    </a:lnTo>
                    <a:lnTo>
                      <a:pt x="359445" y="822500"/>
                    </a:lnTo>
                    <a:lnTo>
                      <a:pt x="373088" y="779536"/>
                    </a:lnTo>
                    <a:lnTo>
                      <a:pt x="595598" y="779536"/>
                    </a:lnTo>
                    <a:lnTo>
                      <a:pt x="592442" y="763945"/>
                    </a:lnTo>
                    <a:lnTo>
                      <a:pt x="598578" y="733631"/>
                    </a:lnTo>
                    <a:lnTo>
                      <a:pt x="599164" y="732763"/>
                    </a:lnTo>
                    <a:lnTo>
                      <a:pt x="370072" y="732763"/>
                    </a:lnTo>
                    <a:lnTo>
                      <a:pt x="353513" y="695493"/>
                    </a:lnTo>
                    <a:lnTo>
                      <a:pt x="344784" y="685989"/>
                    </a:lnTo>
                    <a:close/>
                  </a:path>
                  <a:path w="889000" h="889000">
                    <a:moveTo>
                      <a:pt x="765723" y="685989"/>
                    </a:moveTo>
                    <a:lnTo>
                      <a:pt x="670387" y="685989"/>
                    </a:lnTo>
                    <a:lnTo>
                      <a:pt x="700701" y="692125"/>
                    </a:lnTo>
                    <a:lnTo>
                      <a:pt x="725484" y="708848"/>
                    </a:lnTo>
                    <a:lnTo>
                      <a:pt x="742207" y="733631"/>
                    </a:lnTo>
                    <a:lnTo>
                      <a:pt x="748343" y="763945"/>
                    </a:lnTo>
                    <a:lnTo>
                      <a:pt x="742207" y="794259"/>
                    </a:lnTo>
                    <a:lnTo>
                      <a:pt x="725484" y="819041"/>
                    </a:lnTo>
                    <a:lnTo>
                      <a:pt x="700701" y="835764"/>
                    </a:lnTo>
                    <a:lnTo>
                      <a:pt x="670387" y="841901"/>
                    </a:lnTo>
                    <a:lnTo>
                      <a:pt x="765120" y="841901"/>
                    </a:lnTo>
                    <a:lnTo>
                      <a:pt x="780391" y="822500"/>
                    </a:lnTo>
                    <a:lnTo>
                      <a:pt x="794038" y="779536"/>
                    </a:lnTo>
                    <a:lnTo>
                      <a:pt x="826299" y="779536"/>
                    </a:lnTo>
                    <a:lnTo>
                      <a:pt x="857411" y="748699"/>
                    </a:lnTo>
                    <a:lnTo>
                      <a:pt x="857481" y="732763"/>
                    </a:lnTo>
                    <a:lnTo>
                      <a:pt x="791002" y="732763"/>
                    </a:lnTo>
                    <a:lnTo>
                      <a:pt x="774450" y="695493"/>
                    </a:lnTo>
                    <a:lnTo>
                      <a:pt x="765723" y="685989"/>
                    </a:lnTo>
                    <a:close/>
                  </a:path>
                  <a:path w="889000" h="889000">
                    <a:moveTo>
                      <a:pt x="857481" y="0"/>
                    </a:moveTo>
                    <a:lnTo>
                      <a:pt x="483304" y="0"/>
                    </a:lnTo>
                    <a:lnTo>
                      <a:pt x="471170" y="2451"/>
                    </a:lnTo>
                    <a:lnTo>
                      <a:pt x="461258" y="9135"/>
                    </a:lnTo>
                    <a:lnTo>
                      <a:pt x="454573" y="19047"/>
                    </a:lnTo>
                    <a:lnTo>
                      <a:pt x="452122" y="31182"/>
                    </a:lnTo>
                    <a:lnTo>
                      <a:pt x="452122" y="109242"/>
                    </a:lnTo>
                    <a:lnTo>
                      <a:pt x="454564" y="121338"/>
                    </a:lnTo>
                    <a:lnTo>
                      <a:pt x="461225" y="131217"/>
                    </a:lnTo>
                    <a:lnTo>
                      <a:pt x="471103" y="137877"/>
                    </a:lnTo>
                    <a:lnTo>
                      <a:pt x="483199" y="140320"/>
                    </a:lnTo>
                    <a:lnTo>
                      <a:pt x="483199" y="374177"/>
                    </a:lnTo>
                    <a:lnTo>
                      <a:pt x="179292" y="374177"/>
                    </a:lnTo>
                    <a:lnTo>
                      <a:pt x="131628" y="380582"/>
                    </a:lnTo>
                    <a:lnTo>
                      <a:pt x="88799" y="398657"/>
                    </a:lnTo>
                    <a:lnTo>
                      <a:pt x="52512" y="426693"/>
                    </a:lnTo>
                    <a:lnTo>
                      <a:pt x="24478" y="462981"/>
                    </a:lnTo>
                    <a:lnTo>
                      <a:pt x="6404" y="505809"/>
                    </a:lnTo>
                    <a:lnTo>
                      <a:pt x="0" y="553470"/>
                    </a:lnTo>
                    <a:lnTo>
                      <a:pt x="0" y="748699"/>
                    </a:lnTo>
                    <a:lnTo>
                      <a:pt x="2458" y="760859"/>
                    </a:lnTo>
                    <a:lnTo>
                      <a:pt x="9162" y="770781"/>
                    </a:lnTo>
                    <a:lnTo>
                      <a:pt x="19100" y="777458"/>
                    </a:lnTo>
                    <a:lnTo>
                      <a:pt x="31266" y="779882"/>
                    </a:lnTo>
                    <a:lnTo>
                      <a:pt x="174660" y="779599"/>
                    </a:lnTo>
                    <a:lnTo>
                      <a:pt x="171492" y="763945"/>
                    </a:lnTo>
                    <a:lnTo>
                      <a:pt x="177628" y="733631"/>
                    </a:lnTo>
                    <a:lnTo>
                      <a:pt x="178016" y="733056"/>
                    </a:lnTo>
                    <a:lnTo>
                      <a:pt x="46773" y="733056"/>
                    </a:lnTo>
                    <a:lnTo>
                      <a:pt x="46773" y="553470"/>
                    </a:lnTo>
                    <a:lnTo>
                      <a:pt x="53529" y="511582"/>
                    </a:lnTo>
                    <a:lnTo>
                      <a:pt x="72341" y="475204"/>
                    </a:lnTo>
                    <a:lnTo>
                      <a:pt x="101027" y="446518"/>
                    </a:lnTo>
                    <a:lnTo>
                      <a:pt x="137405" y="427706"/>
                    </a:lnTo>
                    <a:lnTo>
                      <a:pt x="179292" y="420950"/>
                    </a:lnTo>
                    <a:lnTo>
                      <a:pt x="498791" y="420950"/>
                    </a:lnTo>
                    <a:lnTo>
                      <a:pt x="510925" y="418500"/>
                    </a:lnTo>
                    <a:lnTo>
                      <a:pt x="520837" y="411818"/>
                    </a:lnTo>
                    <a:lnTo>
                      <a:pt x="527521" y="401907"/>
                    </a:lnTo>
                    <a:lnTo>
                      <a:pt x="529973" y="389768"/>
                    </a:lnTo>
                    <a:lnTo>
                      <a:pt x="529973" y="140320"/>
                    </a:lnTo>
                    <a:lnTo>
                      <a:pt x="857481" y="140320"/>
                    </a:lnTo>
                    <a:lnTo>
                      <a:pt x="888642" y="109242"/>
                    </a:lnTo>
                    <a:lnTo>
                      <a:pt x="888664" y="93546"/>
                    </a:lnTo>
                    <a:lnTo>
                      <a:pt x="498895" y="93546"/>
                    </a:lnTo>
                    <a:lnTo>
                      <a:pt x="498895" y="46773"/>
                    </a:lnTo>
                    <a:lnTo>
                      <a:pt x="888664" y="46773"/>
                    </a:lnTo>
                    <a:lnTo>
                      <a:pt x="888664" y="31182"/>
                    </a:lnTo>
                    <a:lnTo>
                      <a:pt x="886212" y="19047"/>
                    </a:lnTo>
                    <a:lnTo>
                      <a:pt x="879528" y="9135"/>
                    </a:lnTo>
                    <a:lnTo>
                      <a:pt x="869616" y="2451"/>
                    </a:lnTo>
                    <a:lnTo>
                      <a:pt x="857481" y="0"/>
                    </a:lnTo>
                    <a:close/>
                  </a:path>
                  <a:path w="889000" h="889000">
                    <a:moveTo>
                      <a:pt x="249447" y="639216"/>
                    </a:moveTo>
                    <a:lnTo>
                      <a:pt x="208078" y="646284"/>
                    </a:lnTo>
                    <a:lnTo>
                      <a:pt x="172583" y="665865"/>
                    </a:lnTo>
                    <a:lnTo>
                      <a:pt x="145362" y="695524"/>
                    </a:lnTo>
                    <a:lnTo>
                      <a:pt x="128812" y="732825"/>
                    </a:lnTo>
                    <a:lnTo>
                      <a:pt x="46773" y="733056"/>
                    </a:lnTo>
                    <a:lnTo>
                      <a:pt x="178016" y="733056"/>
                    </a:lnTo>
                    <a:lnTo>
                      <a:pt x="194351" y="708848"/>
                    </a:lnTo>
                    <a:lnTo>
                      <a:pt x="219133" y="692125"/>
                    </a:lnTo>
                    <a:lnTo>
                      <a:pt x="249447" y="685989"/>
                    </a:lnTo>
                    <a:lnTo>
                      <a:pt x="344784" y="685989"/>
                    </a:lnTo>
                    <a:lnTo>
                      <a:pt x="326291" y="665854"/>
                    </a:lnTo>
                    <a:lnTo>
                      <a:pt x="290803" y="646282"/>
                    </a:lnTo>
                    <a:lnTo>
                      <a:pt x="249447" y="639216"/>
                    </a:lnTo>
                    <a:close/>
                  </a:path>
                  <a:path w="889000" h="889000">
                    <a:moveTo>
                      <a:pt x="670387" y="639216"/>
                    </a:moveTo>
                    <a:lnTo>
                      <a:pt x="629029" y="646284"/>
                    </a:lnTo>
                    <a:lnTo>
                      <a:pt x="593540" y="665865"/>
                    </a:lnTo>
                    <a:lnTo>
                      <a:pt x="566322" y="695524"/>
                    </a:lnTo>
                    <a:lnTo>
                      <a:pt x="549784" y="732763"/>
                    </a:lnTo>
                    <a:lnTo>
                      <a:pt x="599164" y="732763"/>
                    </a:lnTo>
                    <a:lnTo>
                      <a:pt x="615300" y="708848"/>
                    </a:lnTo>
                    <a:lnTo>
                      <a:pt x="640079" y="692125"/>
                    </a:lnTo>
                    <a:lnTo>
                      <a:pt x="670387" y="685989"/>
                    </a:lnTo>
                    <a:lnTo>
                      <a:pt x="765723" y="685989"/>
                    </a:lnTo>
                    <a:lnTo>
                      <a:pt x="747233" y="665854"/>
                    </a:lnTo>
                    <a:lnTo>
                      <a:pt x="711747" y="646282"/>
                    </a:lnTo>
                    <a:lnTo>
                      <a:pt x="670387" y="639216"/>
                    </a:lnTo>
                    <a:close/>
                  </a:path>
                  <a:path w="889000" h="889000">
                    <a:moveTo>
                      <a:pt x="857481" y="140320"/>
                    </a:moveTo>
                    <a:lnTo>
                      <a:pt x="810708" y="140320"/>
                    </a:lnTo>
                    <a:lnTo>
                      <a:pt x="810708" y="732763"/>
                    </a:lnTo>
                    <a:lnTo>
                      <a:pt x="857481" y="732763"/>
                    </a:lnTo>
                    <a:lnTo>
                      <a:pt x="857481" y="140320"/>
                    </a:lnTo>
                    <a:close/>
                  </a:path>
                  <a:path w="889000" h="889000">
                    <a:moveTo>
                      <a:pt x="389757" y="109138"/>
                    </a:moveTo>
                    <a:lnTo>
                      <a:pt x="233856" y="109138"/>
                    </a:lnTo>
                    <a:lnTo>
                      <a:pt x="221717" y="111588"/>
                    </a:lnTo>
                    <a:lnTo>
                      <a:pt x="211806" y="118269"/>
                    </a:lnTo>
                    <a:lnTo>
                      <a:pt x="205124" y="128181"/>
                    </a:lnTo>
                    <a:lnTo>
                      <a:pt x="202674" y="140320"/>
                    </a:lnTo>
                    <a:lnTo>
                      <a:pt x="202674" y="218276"/>
                    </a:lnTo>
                    <a:lnTo>
                      <a:pt x="205124" y="230410"/>
                    </a:lnTo>
                    <a:lnTo>
                      <a:pt x="211806" y="240322"/>
                    </a:lnTo>
                    <a:lnTo>
                      <a:pt x="221717" y="247006"/>
                    </a:lnTo>
                    <a:lnTo>
                      <a:pt x="233856" y="249458"/>
                    </a:lnTo>
                    <a:lnTo>
                      <a:pt x="237102" y="249458"/>
                    </a:lnTo>
                    <a:lnTo>
                      <a:pt x="234369" y="374177"/>
                    </a:lnTo>
                    <a:lnTo>
                      <a:pt x="281143" y="374177"/>
                    </a:lnTo>
                    <a:lnTo>
                      <a:pt x="284902" y="202684"/>
                    </a:lnTo>
                    <a:lnTo>
                      <a:pt x="249447" y="202684"/>
                    </a:lnTo>
                    <a:lnTo>
                      <a:pt x="249447" y="155911"/>
                    </a:lnTo>
                    <a:lnTo>
                      <a:pt x="420940" y="155911"/>
                    </a:lnTo>
                    <a:lnTo>
                      <a:pt x="420940" y="140320"/>
                    </a:lnTo>
                    <a:lnTo>
                      <a:pt x="418490" y="128181"/>
                    </a:lnTo>
                    <a:lnTo>
                      <a:pt x="411808" y="118269"/>
                    </a:lnTo>
                    <a:lnTo>
                      <a:pt x="401896" y="111588"/>
                    </a:lnTo>
                    <a:lnTo>
                      <a:pt x="389757" y="109138"/>
                    </a:lnTo>
                    <a:close/>
                  </a:path>
                  <a:path w="889000" h="889000">
                    <a:moveTo>
                      <a:pt x="420940" y="155911"/>
                    </a:moveTo>
                    <a:lnTo>
                      <a:pt x="374166" y="155911"/>
                    </a:lnTo>
                    <a:lnTo>
                      <a:pt x="374166" y="202684"/>
                    </a:lnTo>
                    <a:lnTo>
                      <a:pt x="342994" y="202684"/>
                    </a:lnTo>
                    <a:lnTo>
                      <a:pt x="342994" y="374177"/>
                    </a:lnTo>
                    <a:lnTo>
                      <a:pt x="389757" y="374177"/>
                    </a:lnTo>
                    <a:lnTo>
                      <a:pt x="389757" y="249458"/>
                    </a:lnTo>
                    <a:lnTo>
                      <a:pt x="401896" y="247006"/>
                    </a:lnTo>
                    <a:lnTo>
                      <a:pt x="411808" y="240322"/>
                    </a:lnTo>
                    <a:lnTo>
                      <a:pt x="418490" y="230410"/>
                    </a:lnTo>
                    <a:lnTo>
                      <a:pt x="420940" y="218276"/>
                    </a:lnTo>
                    <a:lnTo>
                      <a:pt x="420940" y="155911"/>
                    </a:lnTo>
                    <a:close/>
                  </a:path>
                  <a:path w="889000" h="889000">
                    <a:moveTo>
                      <a:pt x="888664" y="46773"/>
                    </a:moveTo>
                    <a:lnTo>
                      <a:pt x="841890" y="46773"/>
                    </a:lnTo>
                    <a:lnTo>
                      <a:pt x="841890" y="93546"/>
                    </a:lnTo>
                    <a:lnTo>
                      <a:pt x="888664" y="93546"/>
                    </a:lnTo>
                    <a:lnTo>
                      <a:pt x="888664" y="46773"/>
                    </a:lnTo>
                    <a:close/>
                  </a:path>
                </a:pathLst>
              </a:custGeom>
              <a:solidFill>
                <a:srgbClr val="005BA2"/>
              </a:solidFill>
            </p:spPr>
            <p:txBody>
              <a:bodyPr wrap="square" lIns="0" tIns="0" rIns="0" bIns="0" rtlCol="0"/>
              <a:lstStyle/>
              <a:p>
                <a:endParaRPr/>
              </a:p>
            </p:txBody>
          </p:sp>
          <p:pic>
            <p:nvPicPr>
              <p:cNvPr id="12" name="object 12"/>
              <p:cNvPicPr/>
              <p:nvPr/>
            </p:nvPicPr>
            <p:blipFill>
              <a:blip r:embed="rId4" cstate="print"/>
              <a:stretch>
                <a:fillRect/>
              </a:stretch>
            </p:blipFill>
            <p:spPr>
              <a:xfrm>
                <a:off x="13415821" y="9042970"/>
                <a:ext cx="187093" cy="233856"/>
              </a:xfrm>
              <a:prstGeom prst="rect">
                <a:avLst/>
              </a:prstGeom>
            </p:spPr>
          </p:pic>
        </p:grpSp>
        <p:sp>
          <p:nvSpPr>
            <p:cNvPr id="13" name="object 13"/>
            <p:cNvSpPr/>
            <p:nvPr/>
          </p:nvSpPr>
          <p:spPr>
            <a:xfrm>
              <a:off x="16509871" y="8855850"/>
              <a:ext cx="887730" cy="826769"/>
            </a:xfrm>
            <a:custGeom>
              <a:avLst/>
              <a:gdLst/>
              <a:ahLst/>
              <a:cxnLst/>
              <a:rect l="l" t="t" r="r" b="b"/>
              <a:pathLst>
                <a:path w="887730" h="826770">
                  <a:moveTo>
                    <a:pt x="456290" y="371412"/>
                  </a:moveTo>
                  <a:lnTo>
                    <a:pt x="341895" y="371412"/>
                  </a:lnTo>
                  <a:lnTo>
                    <a:pt x="672974" y="519743"/>
                  </a:lnTo>
                  <a:lnTo>
                    <a:pt x="692473" y="530699"/>
                  </a:lnTo>
                  <a:lnTo>
                    <a:pt x="709609" y="544559"/>
                  </a:lnTo>
                  <a:lnTo>
                    <a:pt x="724133" y="561034"/>
                  </a:lnTo>
                  <a:lnTo>
                    <a:pt x="735799" y="579835"/>
                  </a:lnTo>
                  <a:lnTo>
                    <a:pt x="694947" y="596915"/>
                  </a:lnTo>
                  <a:lnTo>
                    <a:pt x="663008" y="626615"/>
                  </a:lnTo>
                  <a:lnTo>
                    <a:pt x="643081" y="665867"/>
                  </a:lnTo>
                  <a:lnTo>
                    <a:pt x="638263" y="711601"/>
                  </a:lnTo>
                  <a:lnTo>
                    <a:pt x="650379" y="755602"/>
                  </a:lnTo>
                  <a:lnTo>
                    <a:pt x="676954" y="791664"/>
                  </a:lnTo>
                  <a:lnTo>
                    <a:pt x="714353" y="816358"/>
                  </a:lnTo>
                  <a:lnTo>
                    <a:pt x="758940" y="826257"/>
                  </a:lnTo>
                  <a:lnTo>
                    <a:pt x="808709" y="817466"/>
                  </a:lnTo>
                  <a:lnTo>
                    <a:pt x="849536" y="790918"/>
                  </a:lnTo>
                  <a:lnTo>
                    <a:pt x="858629" y="777735"/>
                  </a:lnTo>
                  <a:lnTo>
                    <a:pt x="745631" y="777735"/>
                  </a:lnTo>
                  <a:lnTo>
                    <a:pt x="724032" y="769472"/>
                  </a:lnTo>
                  <a:lnTo>
                    <a:pt x="706049" y="755322"/>
                  </a:lnTo>
                  <a:lnTo>
                    <a:pt x="692876" y="736585"/>
                  </a:lnTo>
                  <a:lnTo>
                    <a:pt x="685706" y="714564"/>
                  </a:lnTo>
                  <a:lnTo>
                    <a:pt x="686902" y="682925"/>
                  </a:lnTo>
                  <a:lnTo>
                    <a:pt x="699605" y="655820"/>
                  </a:lnTo>
                  <a:lnTo>
                    <a:pt x="721306" y="635684"/>
                  </a:lnTo>
                  <a:lnTo>
                    <a:pt x="749495" y="624954"/>
                  </a:lnTo>
                  <a:lnTo>
                    <a:pt x="860190" y="624954"/>
                  </a:lnTo>
                  <a:lnTo>
                    <a:pt x="858369" y="621814"/>
                  </a:lnTo>
                  <a:lnTo>
                    <a:pt x="826353" y="594477"/>
                  </a:lnTo>
                  <a:lnTo>
                    <a:pt x="786342" y="579186"/>
                  </a:lnTo>
                  <a:lnTo>
                    <a:pt x="771352" y="547736"/>
                  </a:lnTo>
                  <a:lnTo>
                    <a:pt x="750432" y="519577"/>
                  </a:lnTo>
                  <a:lnTo>
                    <a:pt x="723945" y="495707"/>
                  </a:lnTo>
                  <a:lnTo>
                    <a:pt x="692251" y="477126"/>
                  </a:lnTo>
                  <a:lnTo>
                    <a:pt x="662147" y="463640"/>
                  </a:lnTo>
                  <a:lnTo>
                    <a:pt x="671722" y="444499"/>
                  </a:lnTo>
                  <a:lnTo>
                    <a:pt x="619426" y="444499"/>
                  </a:lnTo>
                  <a:lnTo>
                    <a:pt x="456290" y="371412"/>
                  </a:lnTo>
                  <a:close/>
                </a:path>
                <a:path w="887730" h="826770">
                  <a:moveTo>
                    <a:pt x="195765" y="421026"/>
                  </a:moveTo>
                  <a:lnTo>
                    <a:pt x="129501" y="434118"/>
                  </a:lnTo>
                  <a:lnTo>
                    <a:pt x="90264" y="454277"/>
                  </a:lnTo>
                  <a:lnTo>
                    <a:pt x="56477" y="482173"/>
                  </a:lnTo>
                  <a:lnTo>
                    <a:pt x="29358" y="516576"/>
                  </a:lnTo>
                  <a:lnTo>
                    <a:pt x="10126" y="556252"/>
                  </a:lnTo>
                  <a:lnTo>
                    <a:pt x="0" y="599971"/>
                  </a:lnTo>
                  <a:lnTo>
                    <a:pt x="51" y="621814"/>
                  </a:lnTo>
                  <a:lnTo>
                    <a:pt x="10847" y="692904"/>
                  </a:lnTo>
                  <a:lnTo>
                    <a:pt x="30952" y="733293"/>
                  </a:lnTo>
                  <a:lnTo>
                    <a:pt x="59182" y="767966"/>
                  </a:lnTo>
                  <a:lnTo>
                    <a:pt x="94290" y="795675"/>
                  </a:lnTo>
                  <a:lnTo>
                    <a:pt x="135029" y="815172"/>
                  </a:lnTo>
                  <a:lnTo>
                    <a:pt x="180152" y="825210"/>
                  </a:lnTo>
                  <a:lnTo>
                    <a:pt x="228411" y="824540"/>
                  </a:lnTo>
                  <a:lnTo>
                    <a:pt x="271959" y="813709"/>
                  </a:lnTo>
                  <a:lnTo>
                    <a:pt x="311319" y="793832"/>
                  </a:lnTo>
                  <a:lnTo>
                    <a:pt x="328933" y="779473"/>
                  </a:lnTo>
                  <a:lnTo>
                    <a:pt x="196842" y="779473"/>
                  </a:lnTo>
                  <a:lnTo>
                    <a:pt x="150114" y="770654"/>
                  </a:lnTo>
                  <a:lnTo>
                    <a:pt x="109123" y="748622"/>
                  </a:lnTo>
                  <a:lnTo>
                    <a:pt x="76362" y="715869"/>
                  </a:lnTo>
                  <a:lnTo>
                    <a:pt x="54322" y="674884"/>
                  </a:lnTo>
                  <a:lnTo>
                    <a:pt x="45495" y="628158"/>
                  </a:lnTo>
                  <a:lnTo>
                    <a:pt x="52339" y="577670"/>
                  </a:lnTo>
                  <a:lnTo>
                    <a:pt x="74069" y="533657"/>
                  </a:lnTo>
                  <a:lnTo>
                    <a:pt x="107962" y="498844"/>
                  </a:lnTo>
                  <a:lnTo>
                    <a:pt x="151291" y="475958"/>
                  </a:lnTo>
                  <a:lnTo>
                    <a:pt x="201334" y="467723"/>
                  </a:lnTo>
                  <a:lnTo>
                    <a:pt x="328635" y="467723"/>
                  </a:lnTo>
                  <a:lnTo>
                    <a:pt x="303236" y="448719"/>
                  </a:lnTo>
                  <a:lnTo>
                    <a:pt x="312709" y="429777"/>
                  </a:lnTo>
                  <a:lnTo>
                    <a:pt x="260410" y="429777"/>
                  </a:lnTo>
                  <a:lnTo>
                    <a:pt x="239599" y="424606"/>
                  </a:lnTo>
                  <a:lnTo>
                    <a:pt x="218012" y="421637"/>
                  </a:lnTo>
                  <a:lnTo>
                    <a:pt x="195765" y="421026"/>
                  </a:lnTo>
                  <a:close/>
                </a:path>
                <a:path w="887730" h="826770">
                  <a:moveTo>
                    <a:pt x="352276" y="490634"/>
                  </a:moveTo>
                  <a:lnTo>
                    <a:pt x="282284" y="490634"/>
                  </a:lnTo>
                  <a:lnTo>
                    <a:pt x="312915" y="515065"/>
                  </a:lnTo>
                  <a:lnTo>
                    <a:pt x="336577" y="546300"/>
                  </a:lnTo>
                  <a:lnTo>
                    <a:pt x="351830" y="582949"/>
                  </a:lnTo>
                  <a:lnTo>
                    <a:pt x="357235" y="623624"/>
                  </a:lnTo>
                  <a:lnTo>
                    <a:pt x="349003" y="673653"/>
                  </a:lnTo>
                  <a:lnTo>
                    <a:pt x="326123" y="716978"/>
                  </a:lnTo>
                  <a:lnTo>
                    <a:pt x="291319" y="750873"/>
                  </a:lnTo>
                  <a:lnTo>
                    <a:pt x="247318" y="772613"/>
                  </a:lnTo>
                  <a:lnTo>
                    <a:pt x="196842" y="779473"/>
                  </a:lnTo>
                  <a:lnTo>
                    <a:pt x="328933" y="779473"/>
                  </a:lnTo>
                  <a:lnTo>
                    <a:pt x="372599" y="731907"/>
                  </a:lnTo>
                  <a:lnTo>
                    <a:pt x="392078" y="692341"/>
                  </a:lnTo>
                  <a:lnTo>
                    <a:pt x="402490" y="648692"/>
                  </a:lnTo>
                  <a:lnTo>
                    <a:pt x="402518" y="599050"/>
                  </a:lnTo>
                  <a:lnTo>
                    <a:pt x="391224" y="552887"/>
                  </a:lnTo>
                  <a:lnTo>
                    <a:pt x="369990" y="511548"/>
                  </a:lnTo>
                  <a:lnTo>
                    <a:pt x="352276" y="490634"/>
                  </a:lnTo>
                  <a:close/>
                </a:path>
                <a:path w="887730" h="826770">
                  <a:moveTo>
                    <a:pt x="864236" y="631928"/>
                  </a:moveTo>
                  <a:lnTo>
                    <a:pt x="796897" y="631928"/>
                  </a:lnTo>
                  <a:lnTo>
                    <a:pt x="814575" y="643882"/>
                  </a:lnTo>
                  <a:lnTo>
                    <a:pt x="828375" y="660051"/>
                  </a:lnTo>
                  <a:lnTo>
                    <a:pt x="837348" y="679573"/>
                  </a:lnTo>
                  <a:lnTo>
                    <a:pt x="840550" y="701580"/>
                  </a:lnTo>
                  <a:lnTo>
                    <a:pt x="832800" y="735450"/>
                  </a:lnTo>
                  <a:lnTo>
                    <a:pt x="811973" y="761855"/>
                  </a:lnTo>
                  <a:lnTo>
                    <a:pt x="781706" y="777161"/>
                  </a:lnTo>
                  <a:lnTo>
                    <a:pt x="745631" y="777735"/>
                  </a:lnTo>
                  <a:lnTo>
                    <a:pt x="858629" y="777735"/>
                  </a:lnTo>
                  <a:lnTo>
                    <a:pt x="877158" y="750870"/>
                  </a:lnTo>
                  <a:lnTo>
                    <a:pt x="887313" y="701580"/>
                  </a:lnTo>
                  <a:lnTo>
                    <a:pt x="879614" y="658436"/>
                  </a:lnTo>
                  <a:lnTo>
                    <a:pt x="864236" y="631928"/>
                  </a:lnTo>
                  <a:close/>
                </a:path>
                <a:path w="887730" h="826770">
                  <a:moveTo>
                    <a:pt x="860190" y="624954"/>
                  </a:moveTo>
                  <a:lnTo>
                    <a:pt x="749495" y="624954"/>
                  </a:lnTo>
                  <a:lnTo>
                    <a:pt x="750315" y="638116"/>
                  </a:lnTo>
                  <a:lnTo>
                    <a:pt x="750360" y="642155"/>
                  </a:lnTo>
                  <a:lnTo>
                    <a:pt x="742574" y="685612"/>
                  </a:lnTo>
                  <a:lnTo>
                    <a:pt x="730710" y="710774"/>
                  </a:lnTo>
                  <a:lnTo>
                    <a:pt x="732281" y="715370"/>
                  </a:lnTo>
                  <a:lnTo>
                    <a:pt x="736616" y="717548"/>
                  </a:lnTo>
                  <a:lnTo>
                    <a:pt x="751890" y="721490"/>
                  </a:lnTo>
                  <a:lnTo>
                    <a:pt x="766902" y="719000"/>
                  </a:lnTo>
                  <a:lnTo>
                    <a:pt x="792529" y="681074"/>
                  </a:lnTo>
                  <a:lnTo>
                    <a:pt x="796917" y="648692"/>
                  </a:lnTo>
                  <a:lnTo>
                    <a:pt x="796897" y="631928"/>
                  </a:lnTo>
                  <a:lnTo>
                    <a:pt x="864236" y="631928"/>
                  </a:lnTo>
                  <a:lnTo>
                    <a:pt x="860190" y="624954"/>
                  </a:lnTo>
                  <a:close/>
                </a:path>
                <a:path w="887730" h="826770">
                  <a:moveTo>
                    <a:pt x="328635" y="467723"/>
                  </a:moveTo>
                  <a:lnTo>
                    <a:pt x="201334" y="467723"/>
                  </a:lnTo>
                  <a:lnTo>
                    <a:pt x="211020" y="468049"/>
                  </a:lnTo>
                  <a:lnTo>
                    <a:pt x="220536" y="468992"/>
                  </a:lnTo>
                  <a:lnTo>
                    <a:pt x="229877" y="470502"/>
                  </a:lnTo>
                  <a:lnTo>
                    <a:pt x="239039" y="472530"/>
                  </a:lnTo>
                  <a:lnTo>
                    <a:pt x="158581" y="633436"/>
                  </a:lnTo>
                  <a:lnTo>
                    <a:pt x="160141" y="638116"/>
                  </a:lnTo>
                  <a:lnTo>
                    <a:pt x="163995" y="640043"/>
                  </a:lnTo>
                  <a:lnTo>
                    <a:pt x="178944" y="644086"/>
                  </a:lnTo>
                  <a:lnTo>
                    <a:pt x="193759" y="642155"/>
                  </a:lnTo>
                  <a:lnTo>
                    <a:pt x="206770" y="634810"/>
                  </a:lnTo>
                  <a:lnTo>
                    <a:pt x="216297" y="622609"/>
                  </a:lnTo>
                  <a:lnTo>
                    <a:pt x="282284" y="490634"/>
                  </a:lnTo>
                  <a:lnTo>
                    <a:pt x="352276" y="490634"/>
                  </a:lnTo>
                  <a:lnTo>
                    <a:pt x="340200" y="476377"/>
                  </a:lnTo>
                  <a:lnTo>
                    <a:pt x="328635" y="467723"/>
                  </a:lnTo>
                  <a:close/>
                </a:path>
                <a:path w="887730" h="826770">
                  <a:moveTo>
                    <a:pt x="809368" y="423767"/>
                  </a:moveTo>
                  <a:lnTo>
                    <a:pt x="682094" y="423767"/>
                  </a:lnTo>
                  <a:lnTo>
                    <a:pt x="765515" y="460844"/>
                  </a:lnTo>
                  <a:lnTo>
                    <a:pt x="781070" y="463431"/>
                  </a:lnTo>
                  <a:lnTo>
                    <a:pt x="795177" y="458496"/>
                  </a:lnTo>
                  <a:lnTo>
                    <a:pt x="805416" y="447613"/>
                  </a:lnTo>
                  <a:lnTo>
                    <a:pt x="809368" y="432353"/>
                  </a:lnTo>
                  <a:lnTo>
                    <a:pt x="809368" y="423767"/>
                  </a:lnTo>
                  <a:close/>
                </a:path>
                <a:path w="887730" h="826770">
                  <a:moveTo>
                    <a:pt x="778185" y="296221"/>
                  </a:moveTo>
                  <a:lnTo>
                    <a:pt x="542067" y="296221"/>
                  </a:lnTo>
                  <a:lnTo>
                    <a:pt x="521555" y="303622"/>
                  </a:lnTo>
                  <a:lnTo>
                    <a:pt x="511569" y="320930"/>
                  </a:lnTo>
                  <a:lnTo>
                    <a:pt x="513667" y="340801"/>
                  </a:lnTo>
                  <a:lnTo>
                    <a:pt x="529407" y="355894"/>
                  </a:lnTo>
                  <a:lnTo>
                    <a:pt x="639310" y="404741"/>
                  </a:lnTo>
                  <a:lnTo>
                    <a:pt x="619426" y="444499"/>
                  </a:lnTo>
                  <a:lnTo>
                    <a:pt x="671722" y="444499"/>
                  </a:lnTo>
                  <a:lnTo>
                    <a:pt x="682094" y="423767"/>
                  </a:lnTo>
                  <a:lnTo>
                    <a:pt x="809368" y="423767"/>
                  </a:lnTo>
                  <a:lnTo>
                    <a:pt x="809368" y="408354"/>
                  </a:lnTo>
                  <a:lnTo>
                    <a:pt x="762594" y="408354"/>
                  </a:lnTo>
                  <a:lnTo>
                    <a:pt x="615551" y="342994"/>
                  </a:lnTo>
                  <a:lnTo>
                    <a:pt x="809368" y="342994"/>
                  </a:lnTo>
                  <a:lnTo>
                    <a:pt x="809368" y="327403"/>
                  </a:lnTo>
                  <a:lnTo>
                    <a:pt x="806916" y="315269"/>
                  </a:lnTo>
                  <a:lnTo>
                    <a:pt x="800232" y="305357"/>
                  </a:lnTo>
                  <a:lnTo>
                    <a:pt x="790320" y="298672"/>
                  </a:lnTo>
                  <a:lnTo>
                    <a:pt x="778185" y="296221"/>
                  </a:lnTo>
                  <a:close/>
                </a:path>
                <a:path w="887730" h="826770">
                  <a:moveTo>
                    <a:pt x="486236" y="0"/>
                  </a:moveTo>
                  <a:lnTo>
                    <a:pt x="445065" y="769"/>
                  </a:lnTo>
                  <a:lnTo>
                    <a:pt x="398726" y="3152"/>
                  </a:lnTo>
                  <a:lnTo>
                    <a:pt x="347067" y="7971"/>
                  </a:lnTo>
                  <a:lnTo>
                    <a:pt x="294261" y="16032"/>
                  </a:lnTo>
                  <a:lnTo>
                    <a:pt x="244480" y="28137"/>
                  </a:lnTo>
                  <a:lnTo>
                    <a:pt x="201897" y="45091"/>
                  </a:lnTo>
                  <a:lnTo>
                    <a:pt x="170683" y="67698"/>
                  </a:lnTo>
                  <a:lnTo>
                    <a:pt x="153393" y="112239"/>
                  </a:lnTo>
                  <a:lnTo>
                    <a:pt x="154781" y="127142"/>
                  </a:lnTo>
                  <a:lnTo>
                    <a:pt x="199608" y="183862"/>
                  </a:lnTo>
                  <a:lnTo>
                    <a:pt x="246874" y="204222"/>
                  </a:lnTo>
                  <a:lnTo>
                    <a:pt x="302579" y="218197"/>
                  </a:lnTo>
                  <a:lnTo>
                    <a:pt x="361067" y="228485"/>
                  </a:lnTo>
                  <a:lnTo>
                    <a:pt x="260410" y="429777"/>
                  </a:lnTo>
                  <a:lnTo>
                    <a:pt x="312709" y="429777"/>
                  </a:lnTo>
                  <a:lnTo>
                    <a:pt x="341895" y="371412"/>
                  </a:lnTo>
                  <a:lnTo>
                    <a:pt x="456290" y="371412"/>
                  </a:lnTo>
                  <a:lnTo>
                    <a:pt x="362826" y="329539"/>
                  </a:lnTo>
                  <a:lnTo>
                    <a:pt x="412374" y="230443"/>
                  </a:lnTo>
                  <a:lnTo>
                    <a:pt x="415686" y="216018"/>
                  </a:lnTo>
                  <a:lnTo>
                    <a:pt x="412259" y="202331"/>
                  </a:lnTo>
                  <a:lnTo>
                    <a:pt x="403186" y="191522"/>
                  </a:lnTo>
                  <a:lnTo>
                    <a:pt x="389558" y="185732"/>
                  </a:lnTo>
                  <a:lnTo>
                    <a:pt x="326476" y="175124"/>
                  </a:lnTo>
                  <a:lnTo>
                    <a:pt x="275473" y="163847"/>
                  </a:lnTo>
                  <a:lnTo>
                    <a:pt x="232181" y="148492"/>
                  </a:lnTo>
                  <a:lnTo>
                    <a:pt x="204841" y="127723"/>
                  </a:lnTo>
                  <a:lnTo>
                    <a:pt x="200370" y="121294"/>
                  </a:lnTo>
                  <a:lnTo>
                    <a:pt x="199145" y="114572"/>
                  </a:lnTo>
                  <a:lnTo>
                    <a:pt x="200873" y="105923"/>
                  </a:lnTo>
                  <a:lnTo>
                    <a:pt x="257231" y="72902"/>
                  </a:lnTo>
                  <a:lnTo>
                    <a:pt x="313270" y="60716"/>
                  </a:lnTo>
                  <a:lnTo>
                    <a:pt x="380119" y="52063"/>
                  </a:lnTo>
                  <a:lnTo>
                    <a:pt x="451954" y="47433"/>
                  </a:lnTo>
                  <a:lnTo>
                    <a:pt x="466744" y="44009"/>
                  </a:lnTo>
                  <a:lnTo>
                    <a:pt x="478751" y="35602"/>
                  </a:lnTo>
                  <a:lnTo>
                    <a:pt x="486809" y="23380"/>
                  </a:lnTo>
                  <a:lnTo>
                    <a:pt x="489754" y="8512"/>
                  </a:lnTo>
                  <a:lnTo>
                    <a:pt x="489754" y="3486"/>
                  </a:lnTo>
                  <a:lnTo>
                    <a:pt x="486236" y="0"/>
                  </a:lnTo>
                  <a:close/>
                </a:path>
                <a:path w="887730" h="826770">
                  <a:moveTo>
                    <a:pt x="809368" y="342994"/>
                  </a:moveTo>
                  <a:lnTo>
                    <a:pt x="762594" y="342994"/>
                  </a:lnTo>
                  <a:lnTo>
                    <a:pt x="762594" y="408354"/>
                  </a:lnTo>
                  <a:lnTo>
                    <a:pt x="809368" y="408354"/>
                  </a:lnTo>
                  <a:lnTo>
                    <a:pt x="809368" y="342994"/>
                  </a:lnTo>
                  <a:close/>
                </a:path>
              </a:pathLst>
            </a:custGeom>
            <a:solidFill>
              <a:srgbClr val="005BA2"/>
            </a:solidFill>
          </p:spPr>
          <p:txBody>
            <a:bodyPr wrap="square" lIns="0" tIns="0" rIns="0" bIns="0" rtlCol="0"/>
            <a:lstStyle/>
            <a:p>
              <a:endParaRPr/>
            </a:p>
          </p:txBody>
        </p:sp>
        <p:sp>
          <p:nvSpPr>
            <p:cNvPr id="14" name="object 6">
              <a:extLst>
                <a:ext uri="{FF2B5EF4-FFF2-40B4-BE49-F238E27FC236}">
                  <a16:creationId xmlns:a16="http://schemas.microsoft.com/office/drawing/2014/main" id="{EAA4BB14-AAD4-1CBB-1666-5EB6623C6DED}"/>
                </a:ext>
              </a:extLst>
            </p:cNvPr>
            <p:cNvSpPr/>
            <p:nvPr/>
          </p:nvSpPr>
          <p:spPr>
            <a:xfrm>
              <a:off x="11646829" y="8855850"/>
              <a:ext cx="889000" cy="888365"/>
            </a:xfrm>
            <a:custGeom>
              <a:avLst/>
              <a:gdLst/>
              <a:ahLst/>
              <a:cxnLst/>
              <a:rect l="l" t="t" r="r" b="b"/>
              <a:pathLst>
                <a:path w="889000" h="888365">
                  <a:moveTo>
                    <a:pt x="225925" y="628085"/>
                  </a:moveTo>
                  <a:lnTo>
                    <a:pt x="179209" y="628085"/>
                  </a:lnTo>
                  <a:lnTo>
                    <a:pt x="180172" y="709025"/>
                  </a:lnTo>
                  <a:lnTo>
                    <a:pt x="187098" y="757670"/>
                  </a:lnTo>
                  <a:lnTo>
                    <a:pt x="205501" y="799908"/>
                  </a:lnTo>
                  <a:lnTo>
                    <a:pt x="233661" y="835754"/>
                  </a:lnTo>
                  <a:lnTo>
                    <a:pt x="269838" y="863489"/>
                  </a:lnTo>
                  <a:lnTo>
                    <a:pt x="312290" y="881392"/>
                  </a:lnTo>
                  <a:lnTo>
                    <a:pt x="359277" y="887742"/>
                  </a:lnTo>
                  <a:lnTo>
                    <a:pt x="469064" y="887742"/>
                  </a:lnTo>
                  <a:lnTo>
                    <a:pt x="480723" y="884654"/>
                  </a:lnTo>
                  <a:lnTo>
                    <a:pt x="488909" y="876697"/>
                  </a:lnTo>
                  <a:lnTo>
                    <a:pt x="492402" y="865827"/>
                  </a:lnTo>
                  <a:lnTo>
                    <a:pt x="489985" y="854005"/>
                  </a:lnTo>
                  <a:lnTo>
                    <a:pt x="484680" y="841021"/>
                  </a:lnTo>
                  <a:lnTo>
                    <a:pt x="359277" y="841021"/>
                  </a:lnTo>
                  <a:lnTo>
                    <a:pt x="308281" y="830725"/>
                  </a:lnTo>
                  <a:lnTo>
                    <a:pt x="266359" y="802664"/>
                  </a:lnTo>
                  <a:lnTo>
                    <a:pt x="237805" y="761075"/>
                  </a:lnTo>
                  <a:lnTo>
                    <a:pt x="226914" y="710198"/>
                  </a:lnTo>
                  <a:lnTo>
                    <a:pt x="225925" y="628085"/>
                  </a:lnTo>
                  <a:close/>
                </a:path>
                <a:path w="889000" h="888365">
                  <a:moveTo>
                    <a:pt x="654038" y="709025"/>
                  </a:moveTo>
                  <a:lnTo>
                    <a:pt x="549805" y="709025"/>
                  </a:lnTo>
                  <a:lnTo>
                    <a:pt x="571980" y="710736"/>
                  </a:lnTo>
                  <a:lnTo>
                    <a:pt x="590281" y="715602"/>
                  </a:lnTo>
                  <a:lnTo>
                    <a:pt x="604650" y="723604"/>
                  </a:lnTo>
                  <a:lnTo>
                    <a:pt x="615028" y="734721"/>
                  </a:lnTo>
                  <a:lnTo>
                    <a:pt x="624930" y="764833"/>
                  </a:lnTo>
                  <a:lnTo>
                    <a:pt x="624064" y="799528"/>
                  </a:lnTo>
                  <a:lnTo>
                    <a:pt x="617245" y="831956"/>
                  </a:lnTo>
                  <a:lnTo>
                    <a:pt x="609290" y="855272"/>
                  </a:lnTo>
                  <a:lnTo>
                    <a:pt x="607545" y="866848"/>
                  </a:lnTo>
                  <a:lnTo>
                    <a:pt x="611323" y="877284"/>
                  </a:lnTo>
                  <a:lnTo>
                    <a:pt x="619460" y="884835"/>
                  </a:lnTo>
                  <a:lnTo>
                    <a:pt x="630797" y="887742"/>
                  </a:lnTo>
                  <a:lnTo>
                    <a:pt x="865303" y="887742"/>
                  </a:lnTo>
                  <a:lnTo>
                    <a:pt x="874391" y="885905"/>
                  </a:lnTo>
                  <a:lnTo>
                    <a:pt x="881817" y="880895"/>
                  </a:lnTo>
                  <a:lnTo>
                    <a:pt x="886826" y="873469"/>
                  </a:lnTo>
                  <a:lnTo>
                    <a:pt x="888664" y="864382"/>
                  </a:lnTo>
                  <a:lnTo>
                    <a:pt x="888661" y="841021"/>
                  </a:lnTo>
                  <a:lnTo>
                    <a:pt x="663320" y="841021"/>
                  </a:lnTo>
                  <a:lnTo>
                    <a:pt x="669732" y="811368"/>
                  </a:lnTo>
                  <a:lnTo>
                    <a:pt x="672457" y="777291"/>
                  </a:lnTo>
                  <a:lnTo>
                    <a:pt x="668304" y="742093"/>
                  </a:lnTo>
                  <a:lnTo>
                    <a:pt x="654084" y="709077"/>
                  </a:lnTo>
                  <a:close/>
                </a:path>
                <a:path w="889000" h="888365">
                  <a:moveTo>
                    <a:pt x="550056" y="662304"/>
                  </a:moveTo>
                  <a:lnTo>
                    <a:pt x="548716" y="662304"/>
                  </a:lnTo>
                  <a:lnTo>
                    <a:pt x="511797" y="665366"/>
                  </a:lnTo>
                  <a:lnTo>
                    <a:pt x="456382" y="689740"/>
                  </a:lnTo>
                  <a:lnTo>
                    <a:pt x="425130" y="743683"/>
                  </a:lnTo>
                  <a:lnTo>
                    <a:pt x="422429" y="778302"/>
                  </a:lnTo>
                  <a:lnTo>
                    <a:pt x="426675" y="811767"/>
                  </a:lnTo>
                  <a:lnTo>
                    <a:pt x="434562" y="841021"/>
                  </a:lnTo>
                  <a:lnTo>
                    <a:pt x="484680" y="841021"/>
                  </a:lnTo>
                  <a:lnTo>
                    <a:pt x="480933" y="831851"/>
                  </a:lnTo>
                  <a:lnTo>
                    <a:pt x="472238" y="800041"/>
                  </a:lnTo>
                  <a:lnTo>
                    <a:pt x="477713" y="735726"/>
                  </a:lnTo>
                  <a:lnTo>
                    <a:pt x="524892" y="710790"/>
                  </a:lnTo>
                  <a:lnTo>
                    <a:pt x="549805" y="709025"/>
                  </a:lnTo>
                  <a:lnTo>
                    <a:pt x="654038" y="709025"/>
                  </a:lnTo>
                  <a:lnTo>
                    <a:pt x="636134" y="688819"/>
                  </a:lnTo>
                  <a:lnTo>
                    <a:pt x="612750" y="674245"/>
                  </a:lnTo>
                  <a:lnTo>
                    <a:pt x="584027" y="665394"/>
                  </a:lnTo>
                  <a:lnTo>
                    <a:pt x="550056" y="662304"/>
                  </a:lnTo>
                  <a:close/>
                </a:path>
                <a:path w="889000" h="888365">
                  <a:moveTo>
                    <a:pt x="888636" y="628556"/>
                  </a:moveTo>
                  <a:lnTo>
                    <a:pt x="841932" y="628556"/>
                  </a:lnTo>
                  <a:lnTo>
                    <a:pt x="841932" y="841021"/>
                  </a:lnTo>
                  <a:lnTo>
                    <a:pt x="888661" y="841021"/>
                  </a:lnTo>
                  <a:lnTo>
                    <a:pt x="888636" y="628556"/>
                  </a:lnTo>
                  <a:close/>
                </a:path>
                <a:path w="889000" h="888365">
                  <a:moveTo>
                    <a:pt x="779227" y="396244"/>
                  </a:moveTo>
                  <a:lnTo>
                    <a:pt x="712062" y="415317"/>
                  </a:lnTo>
                  <a:lnTo>
                    <a:pt x="676129" y="458785"/>
                  </a:lnTo>
                  <a:lnTo>
                    <a:pt x="664032" y="524706"/>
                  </a:lnTo>
                  <a:lnTo>
                    <a:pt x="666586" y="553584"/>
                  </a:lnTo>
                  <a:lnTo>
                    <a:pt x="687093" y="599089"/>
                  </a:lnTo>
                  <a:lnTo>
                    <a:pt x="738529" y="630927"/>
                  </a:lnTo>
                  <a:lnTo>
                    <a:pt x="775149" y="636040"/>
                  </a:lnTo>
                  <a:lnTo>
                    <a:pt x="810920" y="634160"/>
                  </a:lnTo>
                  <a:lnTo>
                    <a:pt x="841932" y="628556"/>
                  </a:lnTo>
                  <a:lnTo>
                    <a:pt x="888636" y="628556"/>
                  </a:lnTo>
                  <a:lnTo>
                    <a:pt x="888562" y="597227"/>
                  </a:lnTo>
                  <a:lnTo>
                    <a:pt x="886372" y="588425"/>
                  </a:lnTo>
                  <a:lnTo>
                    <a:pt x="798272" y="588425"/>
                  </a:lnTo>
                  <a:lnTo>
                    <a:pt x="762195" y="588140"/>
                  </a:lnTo>
                  <a:lnTo>
                    <a:pt x="722507" y="568435"/>
                  </a:lnTo>
                  <a:lnTo>
                    <a:pt x="710757" y="524706"/>
                  </a:lnTo>
                  <a:lnTo>
                    <a:pt x="712486" y="500803"/>
                  </a:lnTo>
                  <a:lnTo>
                    <a:pt x="717623" y="481010"/>
                  </a:lnTo>
                  <a:lnTo>
                    <a:pt x="726139" y="465448"/>
                  </a:lnTo>
                  <a:lnTo>
                    <a:pt x="738008" y="454174"/>
                  </a:lnTo>
                  <a:lnTo>
                    <a:pt x="767914" y="443773"/>
                  </a:lnTo>
                  <a:lnTo>
                    <a:pt x="886628" y="443773"/>
                  </a:lnTo>
                  <a:lnTo>
                    <a:pt x="888561" y="436189"/>
                  </a:lnTo>
                  <a:lnTo>
                    <a:pt x="888664" y="403966"/>
                  </a:lnTo>
                  <a:lnTo>
                    <a:pt x="841932" y="403966"/>
                  </a:lnTo>
                  <a:lnTo>
                    <a:pt x="812787" y="398286"/>
                  </a:lnTo>
                  <a:lnTo>
                    <a:pt x="779227" y="396244"/>
                  </a:lnTo>
                  <a:close/>
                </a:path>
                <a:path w="889000" h="888365">
                  <a:moveTo>
                    <a:pt x="115590" y="397576"/>
                  </a:moveTo>
                  <a:lnTo>
                    <a:pt x="47820" y="417463"/>
                  </a:lnTo>
                  <a:lnTo>
                    <a:pt x="12279" y="460382"/>
                  </a:lnTo>
                  <a:lnTo>
                    <a:pt x="0" y="524936"/>
                  </a:lnTo>
                  <a:lnTo>
                    <a:pt x="3991" y="558090"/>
                  </a:lnTo>
                  <a:lnTo>
                    <a:pt x="26899" y="601593"/>
                  </a:lnTo>
                  <a:lnTo>
                    <a:pt x="74943" y="629627"/>
                  </a:lnTo>
                  <a:lnTo>
                    <a:pt x="111939" y="635021"/>
                  </a:lnTo>
                  <a:lnTo>
                    <a:pt x="148031" y="633423"/>
                  </a:lnTo>
                  <a:lnTo>
                    <a:pt x="179209" y="628085"/>
                  </a:lnTo>
                  <a:lnTo>
                    <a:pt x="225925" y="628085"/>
                  </a:lnTo>
                  <a:lnTo>
                    <a:pt x="225553" y="597227"/>
                  </a:lnTo>
                  <a:lnTo>
                    <a:pt x="223075" y="587626"/>
                  </a:lnTo>
                  <a:lnTo>
                    <a:pt x="135022" y="587626"/>
                  </a:lnTo>
                  <a:lnTo>
                    <a:pt x="98640" y="586939"/>
                  </a:lnTo>
                  <a:lnTo>
                    <a:pt x="58706" y="567016"/>
                  </a:lnTo>
                  <a:lnTo>
                    <a:pt x="46723" y="524936"/>
                  </a:lnTo>
                  <a:lnTo>
                    <a:pt x="48568" y="501768"/>
                  </a:lnTo>
                  <a:lnTo>
                    <a:pt x="73987" y="456185"/>
                  </a:lnTo>
                  <a:lnTo>
                    <a:pt x="138685" y="444938"/>
                  </a:lnTo>
                  <a:lnTo>
                    <a:pt x="223264" y="444938"/>
                  </a:lnTo>
                  <a:lnTo>
                    <a:pt x="225472" y="436189"/>
                  </a:lnTo>
                  <a:lnTo>
                    <a:pt x="225574" y="404500"/>
                  </a:lnTo>
                  <a:lnTo>
                    <a:pt x="178853" y="404500"/>
                  </a:lnTo>
                  <a:lnTo>
                    <a:pt x="149479" y="399205"/>
                  </a:lnTo>
                  <a:lnTo>
                    <a:pt x="115590" y="397576"/>
                  </a:lnTo>
                  <a:close/>
                </a:path>
                <a:path w="889000" h="888365">
                  <a:moveTo>
                    <a:pt x="868688" y="574391"/>
                  </a:moveTo>
                  <a:lnTo>
                    <a:pt x="857387" y="575532"/>
                  </a:lnTo>
                  <a:lnTo>
                    <a:pt x="832502" y="582701"/>
                  </a:lnTo>
                  <a:lnTo>
                    <a:pt x="798272" y="588425"/>
                  </a:lnTo>
                  <a:lnTo>
                    <a:pt x="886372" y="588425"/>
                  </a:lnTo>
                  <a:lnTo>
                    <a:pt x="885890" y="586488"/>
                  </a:lnTo>
                  <a:lnTo>
                    <a:pt x="878699" y="578406"/>
                  </a:lnTo>
                  <a:lnTo>
                    <a:pt x="868688" y="574391"/>
                  </a:lnTo>
                  <a:close/>
                </a:path>
                <a:path w="889000" h="888365">
                  <a:moveTo>
                    <a:pt x="205750" y="574407"/>
                  </a:moveTo>
                  <a:lnTo>
                    <a:pt x="194590" y="575427"/>
                  </a:lnTo>
                  <a:lnTo>
                    <a:pt x="169519" y="582297"/>
                  </a:lnTo>
                  <a:lnTo>
                    <a:pt x="135022" y="587626"/>
                  </a:lnTo>
                  <a:lnTo>
                    <a:pt x="223075" y="587626"/>
                  </a:lnTo>
                  <a:lnTo>
                    <a:pt x="222751" y="586373"/>
                  </a:lnTo>
                  <a:lnTo>
                    <a:pt x="215631" y="578406"/>
                  </a:lnTo>
                  <a:lnTo>
                    <a:pt x="205750" y="574407"/>
                  </a:lnTo>
                  <a:close/>
                </a:path>
                <a:path w="889000" h="888365">
                  <a:moveTo>
                    <a:pt x="886628" y="443773"/>
                  </a:moveTo>
                  <a:lnTo>
                    <a:pt x="767914" y="443773"/>
                  </a:lnTo>
                  <a:lnTo>
                    <a:pt x="802025" y="443928"/>
                  </a:lnTo>
                  <a:lnTo>
                    <a:pt x="833737" y="450013"/>
                  </a:lnTo>
                  <a:lnTo>
                    <a:pt x="856445" y="457399"/>
                  </a:lnTo>
                  <a:lnTo>
                    <a:pt x="867959" y="459018"/>
                  </a:lnTo>
                  <a:lnTo>
                    <a:pt x="878314" y="455189"/>
                  </a:lnTo>
                  <a:lnTo>
                    <a:pt x="885789" y="447061"/>
                  </a:lnTo>
                  <a:lnTo>
                    <a:pt x="886628" y="443773"/>
                  </a:lnTo>
                  <a:close/>
                </a:path>
                <a:path w="889000" h="888365">
                  <a:moveTo>
                    <a:pt x="223264" y="444938"/>
                  </a:moveTo>
                  <a:lnTo>
                    <a:pt x="138685" y="444938"/>
                  </a:lnTo>
                  <a:lnTo>
                    <a:pt x="170756" y="450520"/>
                  </a:lnTo>
                  <a:lnTo>
                    <a:pt x="193732" y="457556"/>
                  </a:lnTo>
                  <a:lnTo>
                    <a:pt x="205174" y="458980"/>
                  </a:lnTo>
                  <a:lnTo>
                    <a:pt x="215399" y="455071"/>
                  </a:lnTo>
                  <a:lnTo>
                    <a:pt x="222753" y="446962"/>
                  </a:lnTo>
                  <a:lnTo>
                    <a:pt x="223264" y="444938"/>
                  </a:lnTo>
                  <a:close/>
                </a:path>
                <a:path w="889000" h="888365">
                  <a:moveTo>
                    <a:pt x="549930" y="0"/>
                  </a:moveTo>
                  <a:lnTo>
                    <a:pt x="481148" y="12384"/>
                  </a:lnTo>
                  <a:lnTo>
                    <a:pt x="437819" y="49317"/>
                  </a:lnTo>
                  <a:lnTo>
                    <a:pt x="422433" y="115949"/>
                  </a:lnTo>
                  <a:lnTo>
                    <a:pt x="426647" y="148995"/>
                  </a:lnTo>
                  <a:lnTo>
                    <a:pt x="434478" y="177900"/>
                  </a:lnTo>
                  <a:lnTo>
                    <a:pt x="202203" y="177900"/>
                  </a:lnTo>
                  <a:lnTo>
                    <a:pt x="193112" y="179736"/>
                  </a:lnTo>
                  <a:lnTo>
                    <a:pt x="185690" y="184743"/>
                  </a:lnTo>
                  <a:lnTo>
                    <a:pt x="180687" y="192168"/>
                  </a:lnTo>
                  <a:lnTo>
                    <a:pt x="178853" y="201260"/>
                  </a:lnTo>
                  <a:lnTo>
                    <a:pt x="178853" y="404500"/>
                  </a:lnTo>
                  <a:lnTo>
                    <a:pt x="225574" y="404500"/>
                  </a:lnTo>
                  <a:lnTo>
                    <a:pt x="225574" y="224621"/>
                  </a:lnTo>
                  <a:lnTo>
                    <a:pt x="469064" y="224590"/>
                  </a:lnTo>
                  <a:lnTo>
                    <a:pt x="480732" y="221503"/>
                  </a:lnTo>
                  <a:lnTo>
                    <a:pt x="488917" y="213549"/>
                  </a:lnTo>
                  <a:lnTo>
                    <a:pt x="492405" y="202684"/>
                  </a:lnTo>
                  <a:lnTo>
                    <a:pt x="489974" y="190842"/>
                  </a:lnTo>
                  <a:lnTo>
                    <a:pt x="480676" y="168353"/>
                  </a:lnTo>
                  <a:lnTo>
                    <a:pt x="472034" y="136991"/>
                  </a:lnTo>
                  <a:lnTo>
                    <a:pt x="477598" y="73819"/>
                  </a:lnTo>
                  <a:lnTo>
                    <a:pt x="524655" y="48427"/>
                  </a:lnTo>
                  <a:lnTo>
                    <a:pt x="549930" y="46721"/>
                  </a:lnTo>
                  <a:lnTo>
                    <a:pt x="653863" y="46721"/>
                  </a:lnTo>
                  <a:lnTo>
                    <a:pt x="653540" y="45977"/>
                  </a:lnTo>
                  <a:lnTo>
                    <a:pt x="635597" y="25925"/>
                  </a:lnTo>
                  <a:lnTo>
                    <a:pt x="612286" y="11550"/>
                  </a:lnTo>
                  <a:lnTo>
                    <a:pt x="583699" y="2894"/>
                  </a:lnTo>
                  <a:lnTo>
                    <a:pt x="549930" y="0"/>
                  </a:lnTo>
                  <a:close/>
                </a:path>
                <a:path w="889000" h="888365">
                  <a:moveTo>
                    <a:pt x="653863" y="46721"/>
                  </a:moveTo>
                  <a:lnTo>
                    <a:pt x="549930" y="46721"/>
                  </a:lnTo>
                  <a:lnTo>
                    <a:pt x="571882" y="48300"/>
                  </a:lnTo>
                  <a:lnTo>
                    <a:pt x="590016" y="53023"/>
                  </a:lnTo>
                  <a:lnTo>
                    <a:pt x="604273" y="60870"/>
                  </a:lnTo>
                  <a:lnTo>
                    <a:pt x="614599" y="71819"/>
                  </a:lnTo>
                  <a:lnTo>
                    <a:pt x="624576" y="101804"/>
                  </a:lnTo>
                  <a:lnTo>
                    <a:pt x="623821" y="136457"/>
                  </a:lnTo>
                  <a:lnTo>
                    <a:pt x="617117" y="168898"/>
                  </a:lnTo>
                  <a:lnTo>
                    <a:pt x="609248" y="192245"/>
                  </a:lnTo>
                  <a:lnTo>
                    <a:pt x="607548" y="203802"/>
                  </a:lnTo>
                  <a:lnTo>
                    <a:pt x="611347" y="214206"/>
                  </a:lnTo>
                  <a:lnTo>
                    <a:pt x="619482" y="221727"/>
                  </a:lnTo>
                  <a:lnTo>
                    <a:pt x="630787" y="224621"/>
                  </a:lnTo>
                  <a:lnTo>
                    <a:pt x="841932" y="224621"/>
                  </a:lnTo>
                  <a:lnTo>
                    <a:pt x="841932" y="403966"/>
                  </a:lnTo>
                  <a:lnTo>
                    <a:pt x="888664" y="403966"/>
                  </a:lnTo>
                  <a:lnTo>
                    <a:pt x="888664" y="201260"/>
                  </a:lnTo>
                  <a:lnTo>
                    <a:pt x="886826" y="192168"/>
                  </a:lnTo>
                  <a:lnTo>
                    <a:pt x="881817" y="184743"/>
                  </a:lnTo>
                  <a:lnTo>
                    <a:pt x="874391" y="179736"/>
                  </a:lnTo>
                  <a:lnTo>
                    <a:pt x="865303" y="177900"/>
                  </a:lnTo>
                  <a:lnTo>
                    <a:pt x="663183" y="177900"/>
                  </a:lnTo>
                  <a:lnTo>
                    <a:pt x="669509" y="148214"/>
                  </a:lnTo>
                  <a:lnTo>
                    <a:pt x="672132" y="114106"/>
                  </a:lnTo>
                  <a:lnTo>
                    <a:pt x="667870" y="78915"/>
                  </a:lnTo>
                  <a:lnTo>
                    <a:pt x="653863" y="46721"/>
                  </a:lnTo>
                  <a:close/>
                </a:path>
              </a:pathLst>
            </a:custGeom>
            <a:solidFill>
              <a:srgbClr val="005BA2"/>
            </a:solidFill>
          </p:spPr>
          <p:txBody>
            <a:bodyPr wrap="square" lIns="0" tIns="0" rIns="0" bIns="0" rtlCol="0"/>
            <a:lstStyle/>
            <a:p>
              <a:endParaRPr/>
            </a:p>
          </p:txBody>
        </p:sp>
        <p:sp>
          <p:nvSpPr>
            <p:cNvPr id="15" name="object 7">
              <a:extLst>
                <a:ext uri="{FF2B5EF4-FFF2-40B4-BE49-F238E27FC236}">
                  <a16:creationId xmlns:a16="http://schemas.microsoft.com/office/drawing/2014/main" id="{AC6FFD6F-DDCD-735B-2B3E-2B4FF31775D7}"/>
                </a:ext>
              </a:extLst>
            </p:cNvPr>
            <p:cNvSpPr/>
            <p:nvPr/>
          </p:nvSpPr>
          <p:spPr>
            <a:xfrm>
              <a:off x="10455219" y="8855844"/>
              <a:ext cx="889000" cy="889000"/>
            </a:xfrm>
            <a:custGeom>
              <a:avLst/>
              <a:gdLst/>
              <a:ahLst/>
              <a:cxnLst/>
              <a:rect l="l" t="t" r="r" b="b"/>
              <a:pathLst>
                <a:path w="889000" h="889000">
                  <a:moveTo>
                    <a:pt x="444332" y="0"/>
                  </a:moveTo>
                  <a:lnTo>
                    <a:pt x="395985" y="2612"/>
                  </a:lnTo>
                  <a:lnTo>
                    <a:pt x="349129" y="10266"/>
                  </a:lnTo>
                  <a:lnTo>
                    <a:pt x="304038" y="22690"/>
                  </a:lnTo>
                  <a:lnTo>
                    <a:pt x="260984" y="39610"/>
                  </a:lnTo>
                  <a:lnTo>
                    <a:pt x="220242" y="60753"/>
                  </a:lnTo>
                  <a:lnTo>
                    <a:pt x="182083" y="85845"/>
                  </a:lnTo>
                  <a:lnTo>
                    <a:pt x="146781" y="114614"/>
                  </a:lnTo>
                  <a:lnTo>
                    <a:pt x="114610" y="146786"/>
                  </a:lnTo>
                  <a:lnTo>
                    <a:pt x="85842" y="182088"/>
                  </a:lnTo>
                  <a:lnTo>
                    <a:pt x="60750" y="220246"/>
                  </a:lnTo>
                  <a:lnTo>
                    <a:pt x="39608" y="260989"/>
                  </a:lnTo>
                  <a:lnTo>
                    <a:pt x="22689" y="304042"/>
                  </a:lnTo>
                  <a:lnTo>
                    <a:pt x="10266" y="349132"/>
                  </a:lnTo>
                  <a:lnTo>
                    <a:pt x="2612" y="395986"/>
                  </a:lnTo>
                  <a:lnTo>
                    <a:pt x="0" y="444332"/>
                  </a:lnTo>
                  <a:lnTo>
                    <a:pt x="2612" y="492679"/>
                  </a:lnTo>
                  <a:lnTo>
                    <a:pt x="10266" y="539534"/>
                  </a:lnTo>
                  <a:lnTo>
                    <a:pt x="22689" y="584625"/>
                  </a:lnTo>
                  <a:lnTo>
                    <a:pt x="39608" y="627679"/>
                  </a:lnTo>
                  <a:lnTo>
                    <a:pt x="60750" y="668421"/>
                  </a:lnTo>
                  <a:lnTo>
                    <a:pt x="85842" y="706580"/>
                  </a:lnTo>
                  <a:lnTo>
                    <a:pt x="114610" y="741882"/>
                  </a:lnTo>
                  <a:lnTo>
                    <a:pt x="146781" y="774053"/>
                  </a:lnTo>
                  <a:lnTo>
                    <a:pt x="182083" y="802821"/>
                  </a:lnTo>
                  <a:lnTo>
                    <a:pt x="220242" y="827913"/>
                  </a:lnTo>
                  <a:lnTo>
                    <a:pt x="260984" y="849055"/>
                  </a:lnTo>
                  <a:lnTo>
                    <a:pt x="304038" y="865974"/>
                  </a:lnTo>
                  <a:lnTo>
                    <a:pt x="349129" y="878397"/>
                  </a:lnTo>
                  <a:lnTo>
                    <a:pt x="395985" y="886051"/>
                  </a:lnTo>
                  <a:lnTo>
                    <a:pt x="444332" y="888664"/>
                  </a:lnTo>
                  <a:lnTo>
                    <a:pt x="492677" y="886051"/>
                  </a:lnTo>
                  <a:lnTo>
                    <a:pt x="539531" y="878397"/>
                  </a:lnTo>
                  <a:lnTo>
                    <a:pt x="584621" y="865974"/>
                  </a:lnTo>
                  <a:lnTo>
                    <a:pt x="627674" y="849055"/>
                  </a:lnTo>
                  <a:lnTo>
                    <a:pt x="641461" y="841901"/>
                  </a:lnTo>
                  <a:lnTo>
                    <a:pt x="444332" y="841901"/>
                  </a:lnTo>
                  <a:lnTo>
                    <a:pt x="394534" y="838788"/>
                  </a:lnTo>
                  <a:lnTo>
                    <a:pt x="346572" y="829707"/>
                  </a:lnTo>
                  <a:lnTo>
                    <a:pt x="300816" y="815040"/>
                  </a:lnTo>
                  <a:lnTo>
                    <a:pt x="257634" y="795173"/>
                  </a:lnTo>
                  <a:lnTo>
                    <a:pt x="217396" y="770489"/>
                  </a:lnTo>
                  <a:lnTo>
                    <a:pt x="316618" y="671267"/>
                  </a:lnTo>
                  <a:lnTo>
                    <a:pt x="118184" y="671267"/>
                  </a:lnTo>
                  <a:lnTo>
                    <a:pt x="93496" y="631029"/>
                  </a:lnTo>
                  <a:lnTo>
                    <a:pt x="73629" y="587847"/>
                  </a:lnTo>
                  <a:lnTo>
                    <a:pt x="58964" y="542091"/>
                  </a:lnTo>
                  <a:lnTo>
                    <a:pt x="49884" y="494129"/>
                  </a:lnTo>
                  <a:lnTo>
                    <a:pt x="46773" y="444332"/>
                  </a:lnTo>
                  <a:lnTo>
                    <a:pt x="49884" y="394538"/>
                  </a:lnTo>
                  <a:lnTo>
                    <a:pt x="58964" y="346577"/>
                  </a:lnTo>
                  <a:lnTo>
                    <a:pt x="73629" y="300821"/>
                  </a:lnTo>
                  <a:lnTo>
                    <a:pt x="93496" y="257641"/>
                  </a:lnTo>
                  <a:lnTo>
                    <a:pt x="118184" y="217406"/>
                  </a:lnTo>
                  <a:lnTo>
                    <a:pt x="316618" y="217406"/>
                  </a:lnTo>
                  <a:lnTo>
                    <a:pt x="217396" y="118184"/>
                  </a:lnTo>
                  <a:lnTo>
                    <a:pt x="257634" y="93496"/>
                  </a:lnTo>
                  <a:lnTo>
                    <a:pt x="300816" y="73629"/>
                  </a:lnTo>
                  <a:lnTo>
                    <a:pt x="346572" y="58964"/>
                  </a:lnTo>
                  <a:lnTo>
                    <a:pt x="394534" y="49884"/>
                  </a:lnTo>
                  <a:lnTo>
                    <a:pt x="444332" y="46773"/>
                  </a:lnTo>
                  <a:lnTo>
                    <a:pt x="641477" y="46773"/>
                  </a:lnTo>
                  <a:lnTo>
                    <a:pt x="627674" y="39610"/>
                  </a:lnTo>
                  <a:lnTo>
                    <a:pt x="584621" y="22690"/>
                  </a:lnTo>
                  <a:lnTo>
                    <a:pt x="539531" y="10266"/>
                  </a:lnTo>
                  <a:lnTo>
                    <a:pt x="492677" y="2612"/>
                  </a:lnTo>
                  <a:lnTo>
                    <a:pt x="444332" y="0"/>
                  </a:lnTo>
                  <a:close/>
                </a:path>
                <a:path w="889000" h="889000">
                  <a:moveTo>
                    <a:pt x="759516" y="660304"/>
                  </a:moveTo>
                  <a:lnTo>
                    <a:pt x="561082" y="660304"/>
                  </a:lnTo>
                  <a:lnTo>
                    <a:pt x="671257" y="770489"/>
                  </a:lnTo>
                  <a:lnTo>
                    <a:pt x="631022" y="795173"/>
                  </a:lnTo>
                  <a:lnTo>
                    <a:pt x="587842" y="815040"/>
                  </a:lnTo>
                  <a:lnTo>
                    <a:pt x="542086" y="829707"/>
                  </a:lnTo>
                  <a:lnTo>
                    <a:pt x="494125" y="838788"/>
                  </a:lnTo>
                  <a:lnTo>
                    <a:pt x="444332" y="841901"/>
                  </a:lnTo>
                  <a:lnTo>
                    <a:pt x="641461" y="841901"/>
                  </a:lnTo>
                  <a:lnTo>
                    <a:pt x="706575" y="802821"/>
                  </a:lnTo>
                  <a:lnTo>
                    <a:pt x="741877" y="774053"/>
                  </a:lnTo>
                  <a:lnTo>
                    <a:pt x="774049" y="741882"/>
                  </a:lnTo>
                  <a:lnTo>
                    <a:pt x="802818" y="706580"/>
                  </a:lnTo>
                  <a:lnTo>
                    <a:pt x="826039" y="671267"/>
                  </a:lnTo>
                  <a:lnTo>
                    <a:pt x="770479" y="671267"/>
                  </a:lnTo>
                  <a:lnTo>
                    <a:pt x="759516" y="660304"/>
                  </a:lnTo>
                  <a:close/>
                </a:path>
                <a:path w="889000" h="889000">
                  <a:moveTo>
                    <a:pt x="561082" y="660304"/>
                  </a:moveTo>
                  <a:lnTo>
                    <a:pt x="327581" y="660304"/>
                  </a:lnTo>
                  <a:lnTo>
                    <a:pt x="354540" y="672886"/>
                  </a:lnTo>
                  <a:lnTo>
                    <a:pt x="383145" y="682170"/>
                  </a:lnTo>
                  <a:lnTo>
                    <a:pt x="413155" y="687916"/>
                  </a:lnTo>
                  <a:lnTo>
                    <a:pt x="444332" y="689884"/>
                  </a:lnTo>
                  <a:lnTo>
                    <a:pt x="475502" y="687916"/>
                  </a:lnTo>
                  <a:lnTo>
                    <a:pt x="505510" y="682170"/>
                  </a:lnTo>
                  <a:lnTo>
                    <a:pt x="534117" y="672886"/>
                  </a:lnTo>
                  <a:lnTo>
                    <a:pt x="561082" y="660304"/>
                  </a:lnTo>
                  <a:close/>
                </a:path>
                <a:path w="889000" h="889000">
                  <a:moveTo>
                    <a:pt x="316618" y="217406"/>
                  </a:moveTo>
                  <a:lnTo>
                    <a:pt x="118184" y="217406"/>
                  </a:lnTo>
                  <a:lnTo>
                    <a:pt x="228359" y="327592"/>
                  </a:lnTo>
                  <a:lnTo>
                    <a:pt x="215781" y="354551"/>
                  </a:lnTo>
                  <a:lnTo>
                    <a:pt x="206497" y="383154"/>
                  </a:lnTo>
                  <a:lnTo>
                    <a:pt x="200749" y="413161"/>
                  </a:lnTo>
                  <a:lnTo>
                    <a:pt x="198779" y="444332"/>
                  </a:lnTo>
                  <a:lnTo>
                    <a:pt x="200749" y="475508"/>
                  </a:lnTo>
                  <a:lnTo>
                    <a:pt x="206497" y="505518"/>
                  </a:lnTo>
                  <a:lnTo>
                    <a:pt x="215781" y="534123"/>
                  </a:lnTo>
                  <a:lnTo>
                    <a:pt x="228359" y="561082"/>
                  </a:lnTo>
                  <a:lnTo>
                    <a:pt x="118184" y="671267"/>
                  </a:lnTo>
                  <a:lnTo>
                    <a:pt x="316618" y="671267"/>
                  </a:lnTo>
                  <a:lnTo>
                    <a:pt x="327581" y="660304"/>
                  </a:lnTo>
                  <a:lnTo>
                    <a:pt x="759516" y="660304"/>
                  </a:lnTo>
                  <a:lnTo>
                    <a:pt x="739977" y="640765"/>
                  </a:lnTo>
                  <a:lnTo>
                    <a:pt x="444332" y="640765"/>
                  </a:lnTo>
                  <a:lnTo>
                    <a:pt x="399343" y="635568"/>
                  </a:lnTo>
                  <a:lnTo>
                    <a:pt x="358018" y="620769"/>
                  </a:lnTo>
                  <a:lnTo>
                    <a:pt x="321542" y="597555"/>
                  </a:lnTo>
                  <a:lnTo>
                    <a:pt x="291104" y="567117"/>
                  </a:lnTo>
                  <a:lnTo>
                    <a:pt x="267893" y="530641"/>
                  </a:lnTo>
                  <a:lnTo>
                    <a:pt x="253094" y="489316"/>
                  </a:lnTo>
                  <a:lnTo>
                    <a:pt x="247898" y="444332"/>
                  </a:lnTo>
                  <a:lnTo>
                    <a:pt x="253094" y="399343"/>
                  </a:lnTo>
                  <a:lnTo>
                    <a:pt x="267893" y="358018"/>
                  </a:lnTo>
                  <a:lnTo>
                    <a:pt x="291104" y="321542"/>
                  </a:lnTo>
                  <a:lnTo>
                    <a:pt x="321542" y="291104"/>
                  </a:lnTo>
                  <a:lnTo>
                    <a:pt x="358018" y="267893"/>
                  </a:lnTo>
                  <a:lnTo>
                    <a:pt x="399343" y="253094"/>
                  </a:lnTo>
                  <a:lnTo>
                    <a:pt x="444332" y="247898"/>
                  </a:lnTo>
                  <a:lnTo>
                    <a:pt x="739987" y="247898"/>
                  </a:lnTo>
                  <a:lnTo>
                    <a:pt x="759516" y="228370"/>
                  </a:lnTo>
                  <a:lnTo>
                    <a:pt x="327581" y="228370"/>
                  </a:lnTo>
                  <a:lnTo>
                    <a:pt x="316618" y="217406"/>
                  </a:lnTo>
                  <a:close/>
                </a:path>
                <a:path w="889000" h="889000">
                  <a:moveTo>
                    <a:pt x="826043" y="217406"/>
                  </a:moveTo>
                  <a:lnTo>
                    <a:pt x="770479" y="217406"/>
                  </a:lnTo>
                  <a:lnTo>
                    <a:pt x="795167" y="257641"/>
                  </a:lnTo>
                  <a:lnTo>
                    <a:pt x="815035" y="300821"/>
                  </a:lnTo>
                  <a:lnTo>
                    <a:pt x="829699" y="346577"/>
                  </a:lnTo>
                  <a:lnTo>
                    <a:pt x="838779" y="394538"/>
                  </a:lnTo>
                  <a:lnTo>
                    <a:pt x="841890" y="444332"/>
                  </a:lnTo>
                  <a:lnTo>
                    <a:pt x="838779" y="494129"/>
                  </a:lnTo>
                  <a:lnTo>
                    <a:pt x="829699" y="542091"/>
                  </a:lnTo>
                  <a:lnTo>
                    <a:pt x="815035" y="587847"/>
                  </a:lnTo>
                  <a:lnTo>
                    <a:pt x="795167" y="631029"/>
                  </a:lnTo>
                  <a:lnTo>
                    <a:pt x="770479" y="671267"/>
                  </a:lnTo>
                  <a:lnTo>
                    <a:pt x="826039" y="671267"/>
                  </a:lnTo>
                  <a:lnTo>
                    <a:pt x="849053" y="627679"/>
                  </a:lnTo>
                  <a:lnTo>
                    <a:pt x="865973" y="584625"/>
                  </a:lnTo>
                  <a:lnTo>
                    <a:pt x="878397" y="539534"/>
                  </a:lnTo>
                  <a:lnTo>
                    <a:pt x="886051" y="492679"/>
                  </a:lnTo>
                  <a:lnTo>
                    <a:pt x="888664" y="444332"/>
                  </a:lnTo>
                  <a:lnTo>
                    <a:pt x="886051" y="395986"/>
                  </a:lnTo>
                  <a:lnTo>
                    <a:pt x="878397" y="349132"/>
                  </a:lnTo>
                  <a:lnTo>
                    <a:pt x="865973" y="304042"/>
                  </a:lnTo>
                  <a:lnTo>
                    <a:pt x="849053" y="260989"/>
                  </a:lnTo>
                  <a:lnTo>
                    <a:pt x="827910" y="220246"/>
                  </a:lnTo>
                  <a:lnTo>
                    <a:pt x="826043" y="217406"/>
                  </a:lnTo>
                  <a:close/>
                </a:path>
                <a:path w="889000" h="889000">
                  <a:moveTo>
                    <a:pt x="739987" y="247898"/>
                  </a:moveTo>
                  <a:lnTo>
                    <a:pt x="444332" y="247898"/>
                  </a:lnTo>
                  <a:lnTo>
                    <a:pt x="489316" y="253094"/>
                  </a:lnTo>
                  <a:lnTo>
                    <a:pt x="530641" y="267893"/>
                  </a:lnTo>
                  <a:lnTo>
                    <a:pt x="567117" y="291104"/>
                  </a:lnTo>
                  <a:lnTo>
                    <a:pt x="597555" y="321542"/>
                  </a:lnTo>
                  <a:lnTo>
                    <a:pt x="620769" y="358018"/>
                  </a:lnTo>
                  <a:lnTo>
                    <a:pt x="635568" y="399343"/>
                  </a:lnTo>
                  <a:lnTo>
                    <a:pt x="640765" y="444332"/>
                  </a:lnTo>
                  <a:lnTo>
                    <a:pt x="635568" y="489316"/>
                  </a:lnTo>
                  <a:lnTo>
                    <a:pt x="620769" y="530641"/>
                  </a:lnTo>
                  <a:lnTo>
                    <a:pt x="597555" y="567117"/>
                  </a:lnTo>
                  <a:lnTo>
                    <a:pt x="567117" y="597555"/>
                  </a:lnTo>
                  <a:lnTo>
                    <a:pt x="530641" y="620769"/>
                  </a:lnTo>
                  <a:lnTo>
                    <a:pt x="489316" y="635568"/>
                  </a:lnTo>
                  <a:lnTo>
                    <a:pt x="444332" y="640765"/>
                  </a:lnTo>
                  <a:lnTo>
                    <a:pt x="739977" y="640765"/>
                  </a:lnTo>
                  <a:lnTo>
                    <a:pt x="660294" y="561082"/>
                  </a:lnTo>
                  <a:lnTo>
                    <a:pt x="672877" y="534123"/>
                  </a:lnTo>
                  <a:lnTo>
                    <a:pt x="682165" y="505518"/>
                  </a:lnTo>
                  <a:lnTo>
                    <a:pt x="687914" y="475508"/>
                  </a:lnTo>
                  <a:lnTo>
                    <a:pt x="689884" y="444332"/>
                  </a:lnTo>
                  <a:lnTo>
                    <a:pt x="687914" y="413161"/>
                  </a:lnTo>
                  <a:lnTo>
                    <a:pt x="682165" y="383154"/>
                  </a:lnTo>
                  <a:lnTo>
                    <a:pt x="672877" y="354551"/>
                  </a:lnTo>
                  <a:lnTo>
                    <a:pt x="660294" y="327592"/>
                  </a:lnTo>
                  <a:lnTo>
                    <a:pt x="739987" y="247898"/>
                  </a:lnTo>
                  <a:close/>
                </a:path>
                <a:path w="889000" h="889000">
                  <a:moveTo>
                    <a:pt x="444332" y="198779"/>
                  </a:moveTo>
                  <a:lnTo>
                    <a:pt x="413155" y="200750"/>
                  </a:lnTo>
                  <a:lnTo>
                    <a:pt x="383145" y="206502"/>
                  </a:lnTo>
                  <a:lnTo>
                    <a:pt x="354540" y="215790"/>
                  </a:lnTo>
                  <a:lnTo>
                    <a:pt x="327581" y="228370"/>
                  </a:lnTo>
                  <a:lnTo>
                    <a:pt x="561082" y="228370"/>
                  </a:lnTo>
                  <a:lnTo>
                    <a:pt x="534117" y="215790"/>
                  </a:lnTo>
                  <a:lnTo>
                    <a:pt x="505510" y="206502"/>
                  </a:lnTo>
                  <a:lnTo>
                    <a:pt x="475502" y="200750"/>
                  </a:lnTo>
                  <a:lnTo>
                    <a:pt x="444332" y="198779"/>
                  </a:lnTo>
                  <a:close/>
                </a:path>
                <a:path w="889000" h="889000">
                  <a:moveTo>
                    <a:pt x="641477" y="46773"/>
                  </a:moveTo>
                  <a:lnTo>
                    <a:pt x="444332" y="46773"/>
                  </a:lnTo>
                  <a:lnTo>
                    <a:pt x="494125" y="49884"/>
                  </a:lnTo>
                  <a:lnTo>
                    <a:pt x="542086" y="58964"/>
                  </a:lnTo>
                  <a:lnTo>
                    <a:pt x="587842" y="73629"/>
                  </a:lnTo>
                  <a:lnTo>
                    <a:pt x="631022" y="93496"/>
                  </a:lnTo>
                  <a:lnTo>
                    <a:pt x="671257" y="118184"/>
                  </a:lnTo>
                  <a:lnTo>
                    <a:pt x="561082" y="228370"/>
                  </a:lnTo>
                  <a:lnTo>
                    <a:pt x="759516" y="228370"/>
                  </a:lnTo>
                  <a:lnTo>
                    <a:pt x="770479" y="217406"/>
                  </a:lnTo>
                  <a:lnTo>
                    <a:pt x="826043" y="217406"/>
                  </a:lnTo>
                  <a:lnTo>
                    <a:pt x="802818" y="182088"/>
                  </a:lnTo>
                  <a:lnTo>
                    <a:pt x="774049" y="146786"/>
                  </a:lnTo>
                  <a:lnTo>
                    <a:pt x="741877" y="114614"/>
                  </a:lnTo>
                  <a:lnTo>
                    <a:pt x="706575" y="85845"/>
                  </a:lnTo>
                  <a:lnTo>
                    <a:pt x="668417" y="60753"/>
                  </a:lnTo>
                  <a:lnTo>
                    <a:pt x="641477" y="46773"/>
                  </a:lnTo>
                  <a:close/>
                </a:path>
              </a:pathLst>
            </a:custGeom>
            <a:solidFill>
              <a:srgbClr val="005BA2"/>
            </a:solidFill>
          </p:spPr>
          <p:txBody>
            <a:bodyPr wrap="square" lIns="0" tIns="0" rIns="0" bIns="0" rtlCol="0"/>
            <a:lstStyle/>
            <a:p>
              <a:endParaRPr/>
            </a:p>
          </p:txBody>
        </p:sp>
      </p:grpSp>
      <p:sp>
        <p:nvSpPr>
          <p:cNvPr id="47" name="object 3">
            <a:extLst>
              <a:ext uri="{FF2B5EF4-FFF2-40B4-BE49-F238E27FC236}">
                <a16:creationId xmlns:a16="http://schemas.microsoft.com/office/drawing/2014/main" id="{C37017DE-71C3-599C-4595-50D88E119399}"/>
              </a:ext>
            </a:extLst>
          </p:cNvPr>
          <p:cNvSpPr txBox="1"/>
          <p:nvPr/>
        </p:nvSpPr>
        <p:spPr>
          <a:xfrm>
            <a:off x="15854723" y="3948366"/>
            <a:ext cx="3569927" cy="643125"/>
          </a:xfrm>
          <a:prstGeom prst="rect">
            <a:avLst/>
          </a:prstGeom>
        </p:spPr>
        <p:txBody>
          <a:bodyPr vert="horz" wrap="square" lIns="0" tIns="12065" rIns="0" bIns="0" rtlCol="0">
            <a:spAutoFit/>
          </a:bodyPr>
          <a:lstStyle/>
          <a:p>
            <a:pPr marL="265430" marR="5080" indent="-253365">
              <a:lnSpc>
                <a:spcPct val="100000"/>
              </a:lnSpc>
              <a:spcBef>
                <a:spcPts val="95"/>
              </a:spcBef>
            </a:pPr>
            <a:r>
              <a:rPr lang="cs-CZ" sz="4100" b="1" spc="-10" dirty="0">
                <a:solidFill>
                  <a:srgbClr val="0050AA"/>
                </a:solidFill>
                <a:latin typeface="Lidl Font Pro" panose="02000000000000000000"/>
                <a:ea typeface="+mn-ea"/>
              </a:rPr>
              <a:t>Využití končí</a:t>
            </a:r>
            <a:endParaRPr sz="4100" b="1" spc="-10" dirty="0">
              <a:solidFill>
                <a:srgbClr val="0050AA"/>
              </a:solidFill>
              <a:latin typeface="Lidl Font Pro" panose="02000000000000000000"/>
              <a:ea typeface="+mn-ea"/>
            </a:endParaRPr>
          </a:p>
        </p:txBody>
      </p:sp>
      <p:sp>
        <p:nvSpPr>
          <p:cNvPr id="48" name="object 3">
            <a:extLst>
              <a:ext uri="{FF2B5EF4-FFF2-40B4-BE49-F238E27FC236}">
                <a16:creationId xmlns:a16="http://schemas.microsoft.com/office/drawing/2014/main" id="{DA73F761-CACA-C612-904B-25DD0F057607}"/>
              </a:ext>
            </a:extLst>
          </p:cNvPr>
          <p:cNvSpPr txBox="1"/>
          <p:nvPr/>
        </p:nvSpPr>
        <p:spPr>
          <a:xfrm>
            <a:off x="15518308" y="6645275"/>
            <a:ext cx="4134942" cy="643125"/>
          </a:xfrm>
          <a:prstGeom prst="rect">
            <a:avLst/>
          </a:prstGeom>
        </p:spPr>
        <p:txBody>
          <a:bodyPr vert="horz" wrap="square" lIns="0" tIns="12065" rIns="0" bIns="0" rtlCol="0">
            <a:spAutoFit/>
          </a:bodyPr>
          <a:lstStyle/>
          <a:p>
            <a:pPr marL="265430" marR="5080" indent="-253365">
              <a:spcBef>
                <a:spcPts val="95"/>
              </a:spcBef>
            </a:pPr>
            <a:r>
              <a:rPr lang="cs-CZ" sz="4100" b="1" spc="-10" dirty="0">
                <a:solidFill>
                  <a:srgbClr val="0050AA"/>
                </a:solidFill>
                <a:latin typeface="Lidl Font Pro" panose="02000000000000000000"/>
                <a:ea typeface="+mn-ea"/>
              </a:rPr>
              <a:t>Trvalé využívání</a:t>
            </a:r>
            <a:endParaRPr sz="4100" b="1" spc="-10" dirty="0">
              <a:solidFill>
                <a:srgbClr val="0050AA"/>
              </a:solidFill>
              <a:latin typeface="Lidl Font Pro" panose="02000000000000000000"/>
              <a:ea typeface="+mn-ea"/>
            </a:endParaRPr>
          </a:p>
        </p:txBody>
      </p:sp>
      <p:grpSp>
        <p:nvGrpSpPr>
          <p:cNvPr id="49" name="Skupina 48">
            <a:extLst>
              <a:ext uri="{FF2B5EF4-FFF2-40B4-BE49-F238E27FC236}">
                <a16:creationId xmlns:a16="http://schemas.microsoft.com/office/drawing/2014/main" id="{5F113D2B-6285-4702-5322-C655349CB055}"/>
              </a:ext>
            </a:extLst>
          </p:cNvPr>
          <p:cNvGrpSpPr/>
          <p:nvPr/>
        </p:nvGrpSpPr>
        <p:grpSpPr>
          <a:xfrm>
            <a:off x="10324824" y="6143875"/>
            <a:ext cx="3446160" cy="1862640"/>
            <a:chOff x="10324824" y="6143875"/>
            <a:chExt cx="3446160" cy="1862640"/>
          </a:xfrm>
        </p:grpSpPr>
        <p:sp>
          <p:nvSpPr>
            <p:cNvPr id="17" name="object 21">
              <a:extLst>
                <a:ext uri="{FF2B5EF4-FFF2-40B4-BE49-F238E27FC236}">
                  <a16:creationId xmlns:a16="http://schemas.microsoft.com/office/drawing/2014/main" id="{384AD400-0277-C5A5-982C-1B3B58CC4DE5}"/>
                </a:ext>
              </a:extLst>
            </p:cNvPr>
            <p:cNvSpPr/>
            <p:nvPr/>
          </p:nvSpPr>
          <p:spPr>
            <a:xfrm>
              <a:off x="10324824" y="6143875"/>
              <a:ext cx="1085777" cy="900246"/>
            </a:xfrm>
            <a:custGeom>
              <a:avLst/>
              <a:gdLst/>
              <a:ahLst/>
              <a:cxnLst/>
              <a:rect l="l" t="t" r="r" b="b"/>
              <a:pathLst>
                <a:path w="2383154" h="2024379">
                  <a:moveTo>
                    <a:pt x="522084" y="88734"/>
                  </a:moveTo>
                  <a:lnTo>
                    <a:pt x="515086" y="54165"/>
                  </a:lnTo>
                  <a:lnTo>
                    <a:pt x="496049" y="25971"/>
                  </a:lnTo>
                  <a:lnTo>
                    <a:pt x="467817" y="6959"/>
                  </a:lnTo>
                  <a:lnTo>
                    <a:pt x="433273" y="0"/>
                  </a:lnTo>
                  <a:lnTo>
                    <a:pt x="291236" y="50"/>
                  </a:lnTo>
                  <a:lnTo>
                    <a:pt x="256679" y="7048"/>
                  </a:lnTo>
                  <a:lnTo>
                    <a:pt x="228460" y="26085"/>
                  </a:lnTo>
                  <a:lnTo>
                    <a:pt x="209448" y="54305"/>
                  </a:lnTo>
                  <a:lnTo>
                    <a:pt x="202488" y="88861"/>
                  </a:lnTo>
                  <a:lnTo>
                    <a:pt x="202488" y="98691"/>
                  </a:lnTo>
                  <a:lnTo>
                    <a:pt x="210426" y="106629"/>
                  </a:lnTo>
                  <a:lnTo>
                    <a:pt x="220243" y="106629"/>
                  </a:lnTo>
                  <a:lnTo>
                    <a:pt x="514146" y="106489"/>
                  </a:lnTo>
                  <a:lnTo>
                    <a:pt x="522084" y="98539"/>
                  </a:lnTo>
                  <a:lnTo>
                    <a:pt x="522084" y="88734"/>
                  </a:lnTo>
                  <a:close/>
                </a:path>
                <a:path w="2383154" h="2024379">
                  <a:moveTo>
                    <a:pt x="724928" y="1008761"/>
                  </a:moveTo>
                  <a:lnTo>
                    <a:pt x="724662" y="996594"/>
                  </a:lnTo>
                  <a:lnTo>
                    <a:pt x="723646" y="950569"/>
                  </a:lnTo>
                  <a:lnTo>
                    <a:pt x="722985" y="926528"/>
                  </a:lnTo>
                  <a:lnTo>
                    <a:pt x="722401" y="901065"/>
                  </a:lnTo>
                  <a:lnTo>
                    <a:pt x="721969" y="874090"/>
                  </a:lnTo>
                  <a:lnTo>
                    <a:pt x="721804" y="845502"/>
                  </a:lnTo>
                  <a:lnTo>
                    <a:pt x="721702" y="800239"/>
                  </a:lnTo>
                  <a:lnTo>
                    <a:pt x="721588" y="781240"/>
                  </a:lnTo>
                  <a:lnTo>
                    <a:pt x="719340" y="737704"/>
                  </a:lnTo>
                  <a:lnTo>
                    <a:pt x="705624" y="675360"/>
                  </a:lnTo>
                  <a:lnTo>
                    <a:pt x="686282" y="626021"/>
                  </a:lnTo>
                  <a:lnTo>
                    <a:pt x="661466" y="574992"/>
                  </a:lnTo>
                  <a:lnTo>
                    <a:pt x="627265" y="509612"/>
                  </a:lnTo>
                  <a:lnTo>
                    <a:pt x="618147" y="494322"/>
                  </a:lnTo>
                  <a:lnTo>
                    <a:pt x="618147" y="996594"/>
                  </a:lnTo>
                  <a:lnTo>
                    <a:pt x="611911" y="996594"/>
                  </a:lnTo>
                  <a:lnTo>
                    <a:pt x="611911" y="1103122"/>
                  </a:lnTo>
                  <a:lnTo>
                    <a:pt x="606856" y="1122680"/>
                  </a:lnTo>
                  <a:lnTo>
                    <a:pt x="599884" y="1140955"/>
                  </a:lnTo>
                  <a:lnTo>
                    <a:pt x="590689" y="1158443"/>
                  </a:lnTo>
                  <a:lnTo>
                    <a:pt x="578929" y="1175600"/>
                  </a:lnTo>
                  <a:lnTo>
                    <a:pt x="548601" y="1222324"/>
                  </a:lnTo>
                  <a:lnTo>
                    <a:pt x="527913" y="1269657"/>
                  </a:lnTo>
                  <a:lnTo>
                    <a:pt x="515683" y="1317218"/>
                  </a:lnTo>
                  <a:lnTo>
                    <a:pt x="510717" y="1364653"/>
                  </a:lnTo>
                  <a:lnTo>
                    <a:pt x="511848" y="1411554"/>
                  </a:lnTo>
                  <a:lnTo>
                    <a:pt x="517906" y="1457629"/>
                  </a:lnTo>
                  <a:lnTo>
                    <a:pt x="527659" y="1502321"/>
                  </a:lnTo>
                  <a:lnTo>
                    <a:pt x="539978" y="1545437"/>
                  </a:lnTo>
                  <a:lnTo>
                    <a:pt x="553656" y="1586534"/>
                  </a:lnTo>
                  <a:lnTo>
                    <a:pt x="579361" y="1658302"/>
                  </a:lnTo>
                  <a:lnTo>
                    <a:pt x="589508" y="1688998"/>
                  </a:lnTo>
                  <a:lnTo>
                    <a:pt x="596582" y="1715922"/>
                  </a:lnTo>
                  <a:lnTo>
                    <a:pt x="599249" y="1737639"/>
                  </a:lnTo>
                  <a:lnTo>
                    <a:pt x="597611" y="1771650"/>
                  </a:lnTo>
                  <a:lnTo>
                    <a:pt x="579196" y="1834235"/>
                  </a:lnTo>
                  <a:lnTo>
                    <a:pt x="528828" y="1883638"/>
                  </a:lnTo>
                  <a:lnTo>
                    <a:pt x="487248" y="1901139"/>
                  </a:lnTo>
                  <a:lnTo>
                    <a:pt x="432371" y="1912645"/>
                  </a:lnTo>
                  <a:lnTo>
                    <a:pt x="362458" y="1917280"/>
                  </a:lnTo>
                  <a:lnTo>
                    <a:pt x="292544" y="1912645"/>
                  </a:lnTo>
                  <a:lnTo>
                    <a:pt x="237680" y="1901139"/>
                  </a:lnTo>
                  <a:lnTo>
                    <a:pt x="196100" y="1883638"/>
                  </a:lnTo>
                  <a:lnTo>
                    <a:pt x="145719" y="1834235"/>
                  </a:lnTo>
                  <a:lnTo>
                    <a:pt x="127304" y="1771650"/>
                  </a:lnTo>
                  <a:lnTo>
                    <a:pt x="125666" y="1737639"/>
                  </a:lnTo>
                  <a:lnTo>
                    <a:pt x="128320" y="1715922"/>
                  </a:lnTo>
                  <a:lnTo>
                    <a:pt x="135407" y="1688998"/>
                  </a:lnTo>
                  <a:lnTo>
                    <a:pt x="145554" y="1658302"/>
                  </a:lnTo>
                  <a:lnTo>
                    <a:pt x="171246" y="1586534"/>
                  </a:lnTo>
                  <a:lnTo>
                    <a:pt x="184924" y="1545437"/>
                  </a:lnTo>
                  <a:lnTo>
                    <a:pt x="197294" y="1502130"/>
                  </a:lnTo>
                  <a:lnTo>
                    <a:pt x="207022" y="1457566"/>
                  </a:lnTo>
                  <a:lnTo>
                    <a:pt x="213067" y="1411554"/>
                  </a:lnTo>
                  <a:lnTo>
                    <a:pt x="214210" y="1364653"/>
                  </a:lnTo>
                  <a:lnTo>
                    <a:pt x="209257" y="1317218"/>
                  </a:lnTo>
                  <a:lnTo>
                    <a:pt x="197027" y="1269657"/>
                  </a:lnTo>
                  <a:lnTo>
                    <a:pt x="176339" y="1222324"/>
                  </a:lnTo>
                  <a:lnTo>
                    <a:pt x="146024" y="1175600"/>
                  </a:lnTo>
                  <a:lnTo>
                    <a:pt x="134162" y="1158316"/>
                  </a:lnTo>
                  <a:lnTo>
                    <a:pt x="124917" y="1140675"/>
                  </a:lnTo>
                  <a:lnTo>
                    <a:pt x="117932" y="1122197"/>
                  </a:lnTo>
                  <a:lnTo>
                    <a:pt x="112903" y="1102436"/>
                  </a:lnTo>
                  <a:lnTo>
                    <a:pt x="611911" y="1103122"/>
                  </a:lnTo>
                  <a:lnTo>
                    <a:pt x="611911" y="996594"/>
                  </a:lnTo>
                  <a:lnTo>
                    <a:pt x="106794" y="995895"/>
                  </a:lnTo>
                  <a:lnTo>
                    <a:pt x="106984" y="985875"/>
                  </a:lnTo>
                  <a:lnTo>
                    <a:pt x="107213" y="975487"/>
                  </a:lnTo>
                  <a:lnTo>
                    <a:pt x="108496" y="926528"/>
                  </a:lnTo>
                  <a:lnTo>
                    <a:pt x="109080" y="901065"/>
                  </a:lnTo>
                  <a:lnTo>
                    <a:pt x="109486" y="874090"/>
                  </a:lnTo>
                  <a:lnTo>
                    <a:pt x="109588" y="800239"/>
                  </a:lnTo>
                  <a:lnTo>
                    <a:pt x="109651" y="790448"/>
                  </a:lnTo>
                  <a:lnTo>
                    <a:pt x="109791" y="781240"/>
                  </a:lnTo>
                  <a:lnTo>
                    <a:pt x="615137" y="781926"/>
                  </a:lnTo>
                  <a:lnTo>
                    <a:pt x="615264" y="790448"/>
                  </a:lnTo>
                  <a:lnTo>
                    <a:pt x="615276" y="845502"/>
                  </a:lnTo>
                  <a:lnTo>
                    <a:pt x="615442" y="874890"/>
                  </a:lnTo>
                  <a:lnTo>
                    <a:pt x="615873" y="902614"/>
                  </a:lnTo>
                  <a:lnTo>
                    <a:pt x="616470" y="928789"/>
                  </a:lnTo>
                  <a:lnTo>
                    <a:pt x="617435" y="964907"/>
                  </a:lnTo>
                  <a:lnTo>
                    <a:pt x="617943" y="986409"/>
                  </a:lnTo>
                  <a:lnTo>
                    <a:pt x="618147" y="996594"/>
                  </a:lnTo>
                  <a:lnTo>
                    <a:pt x="618147" y="494322"/>
                  </a:lnTo>
                  <a:lnTo>
                    <a:pt x="611924" y="483870"/>
                  </a:lnTo>
                  <a:lnTo>
                    <a:pt x="592543" y="456717"/>
                  </a:lnTo>
                  <a:lnTo>
                    <a:pt x="591934" y="455980"/>
                  </a:lnTo>
                  <a:lnTo>
                    <a:pt x="591934" y="675360"/>
                  </a:lnTo>
                  <a:lnTo>
                    <a:pt x="133248" y="674738"/>
                  </a:lnTo>
                  <a:lnTo>
                    <a:pt x="156845" y="626021"/>
                  </a:lnTo>
                  <a:lnTo>
                    <a:pt x="191719" y="559650"/>
                  </a:lnTo>
                  <a:lnTo>
                    <a:pt x="218706" y="519226"/>
                  </a:lnTo>
                  <a:lnTo>
                    <a:pt x="259676" y="472389"/>
                  </a:lnTo>
                  <a:lnTo>
                    <a:pt x="283654" y="451408"/>
                  </a:lnTo>
                  <a:lnTo>
                    <a:pt x="294474" y="440156"/>
                  </a:lnTo>
                  <a:lnTo>
                    <a:pt x="302488" y="426986"/>
                  </a:lnTo>
                  <a:lnTo>
                    <a:pt x="307479" y="412381"/>
                  </a:lnTo>
                  <a:lnTo>
                    <a:pt x="309194" y="396875"/>
                  </a:lnTo>
                  <a:lnTo>
                    <a:pt x="309194" y="284048"/>
                  </a:lnTo>
                  <a:lnTo>
                    <a:pt x="415721" y="284048"/>
                  </a:lnTo>
                  <a:lnTo>
                    <a:pt x="415721" y="396875"/>
                  </a:lnTo>
                  <a:lnTo>
                    <a:pt x="417449" y="412394"/>
                  </a:lnTo>
                  <a:lnTo>
                    <a:pt x="422427" y="426999"/>
                  </a:lnTo>
                  <a:lnTo>
                    <a:pt x="430453" y="440169"/>
                  </a:lnTo>
                  <a:lnTo>
                    <a:pt x="441286" y="451421"/>
                  </a:lnTo>
                  <a:lnTo>
                    <a:pt x="448779" y="457720"/>
                  </a:lnTo>
                  <a:lnTo>
                    <a:pt x="455676" y="463613"/>
                  </a:lnTo>
                  <a:lnTo>
                    <a:pt x="487362" y="496468"/>
                  </a:lnTo>
                  <a:lnTo>
                    <a:pt x="521601" y="540397"/>
                  </a:lnTo>
                  <a:lnTo>
                    <a:pt x="552538" y="596163"/>
                  </a:lnTo>
                  <a:lnTo>
                    <a:pt x="581558" y="653034"/>
                  </a:lnTo>
                  <a:lnTo>
                    <a:pt x="591934" y="675360"/>
                  </a:lnTo>
                  <a:lnTo>
                    <a:pt x="591934" y="455980"/>
                  </a:lnTo>
                  <a:lnTo>
                    <a:pt x="542023" y="398538"/>
                  </a:lnTo>
                  <a:lnTo>
                    <a:pt x="522262" y="379933"/>
                  </a:lnTo>
                  <a:lnTo>
                    <a:pt x="522262" y="284048"/>
                  </a:lnTo>
                  <a:lnTo>
                    <a:pt x="522262" y="248526"/>
                  </a:lnTo>
                  <a:lnTo>
                    <a:pt x="516674" y="220891"/>
                  </a:lnTo>
                  <a:lnTo>
                    <a:pt x="501459" y="198310"/>
                  </a:lnTo>
                  <a:lnTo>
                    <a:pt x="478878" y="183095"/>
                  </a:lnTo>
                  <a:lnTo>
                    <a:pt x="451243" y="177507"/>
                  </a:lnTo>
                  <a:lnTo>
                    <a:pt x="273685" y="177507"/>
                  </a:lnTo>
                  <a:lnTo>
                    <a:pt x="246037" y="183095"/>
                  </a:lnTo>
                  <a:lnTo>
                    <a:pt x="223469" y="198310"/>
                  </a:lnTo>
                  <a:lnTo>
                    <a:pt x="208241" y="220891"/>
                  </a:lnTo>
                  <a:lnTo>
                    <a:pt x="202666" y="248526"/>
                  </a:lnTo>
                  <a:lnTo>
                    <a:pt x="202666" y="379933"/>
                  </a:lnTo>
                  <a:lnTo>
                    <a:pt x="197612" y="384429"/>
                  </a:lnTo>
                  <a:lnTo>
                    <a:pt x="155689" y="428256"/>
                  </a:lnTo>
                  <a:lnTo>
                    <a:pt x="112979" y="483895"/>
                  </a:lnTo>
                  <a:lnTo>
                    <a:pt x="63436" y="575005"/>
                  </a:lnTo>
                  <a:lnTo>
                    <a:pt x="38620" y="626046"/>
                  </a:lnTo>
                  <a:lnTo>
                    <a:pt x="21691" y="667194"/>
                  </a:lnTo>
                  <a:lnTo>
                    <a:pt x="5562" y="737730"/>
                  </a:lnTo>
                  <a:lnTo>
                    <a:pt x="3365" y="776020"/>
                  </a:lnTo>
                  <a:lnTo>
                    <a:pt x="3124" y="845502"/>
                  </a:lnTo>
                  <a:lnTo>
                    <a:pt x="2946" y="874890"/>
                  </a:lnTo>
                  <a:lnTo>
                    <a:pt x="2489" y="902614"/>
                  </a:lnTo>
                  <a:lnTo>
                    <a:pt x="1879" y="928789"/>
                  </a:lnTo>
                  <a:lnTo>
                    <a:pt x="1231" y="953503"/>
                  </a:lnTo>
                  <a:lnTo>
                    <a:pt x="0" y="1008761"/>
                  </a:lnTo>
                  <a:lnTo>
                    <a:pt x="762" y="1061275"/>
                  </a:lnTo>
                  <a:lnTo>
                    <a:pt x="5422" y="1109421"/>
                  </a:lnTo>
                  <a:lnTo>
                    <a:pt x="15862" y="1154468"/>
                  </a:lnTo>
                  <a:lnTo>
                    <a:pt x="33934" y="1197724"/>
                  </a:lnTo>
                  <a:lnTo>
                    <a:pt x="61493" y="1240447"/>
                  </a:lnTo>
                  <a:lnTo>
                    <a:pt x="86791" y="1281811"/>
                  </a:lnTo>
                  <a:lnTo>
                    <a:pt x="101561" y="1324622"/>
                  </a:lnTo>
                  <a:lnTo>
                    <a:pt x="107365" y="1368463"/>
                  </a:lnTo>
                  <a:lnTo>
                    <a:pt x="105791" y="1412938"/>
                  </a:lnTo>
                  <a:lnTo>
                    <a:pt x="98412" y="1457629"/>
                  </a:lnTo>
                  <a:lnTo>
                    <a:pt x="86741" y="1502321"/>
                  </a:lnTo>
                  <a:lnTo>
                    <a:pt x="72555" y="1546034"/>
                  </a:lnTo>
                  <a:lnTo>
                    <a:pt x="42659" y="1629841"/>
                  </a:lnTo>
                  <a:lnTo>
                    <a:pt x="30518" y="1668094"/>
                  </a:lnTo>
                  <a:lnTo>
                    <a:pt x="22199" y="1703946"/>
                  </a:lnTo>
                  <a:lnTo>
                    <a:pt x="19126" y="1737639"/>
                  </a:lnTo>
                  <a:lnTo>
                    <a:pt x="21983" y="1786509"/>
                  </a:lnTo>
                  <a:lnTo>
                    <a:pt x="30543" y="1830857"/>
                  </a:lnTo>
                  <a:lnTo>
                    <a:pt x="44792" y="1870646"/>
                  </a:lnTo>
                  <a:lnTo>
                    <a:pt x="64719" y="1905876"/>
                  </a:lnTo>
                  <a:lnTo>
                    <a:pt x="90297" y="1936534"/>
                  </a:lnTo>
                  <a:lnTo>
                    <a:pt x="121539" y="1962619"/>
                  </a:lnTo>
                  <a:lnTo>
                    <a:pt x="158394" y="1984095"/>
                  </a:lnTo>
                  <a:lnTo>
                    <a:pt x="200888" y="2000973"/>
                  </a:lnTo>
                  <a:lnTo>
                    <a:pt x="248970" y="2013229"/>
                  </a:lnTo>
                  <a:lnTo>
                    <a:pt x="302641" y="2020862"/>
                  </a:lnTo>
                  <a:lnTo>
                    <a:pt x="361886" y="2023846"/>
                  </a:lnTo>
                  <a:lnTo>
                    <a:pt x="362458" y="1970582"/>
                  </a:lnTo>
                  <a:lnTo>
                    <a:pt x="363042" y="2023846"/>
                  </a:lnTo>
                  <a:lnTo>
                    <a:pt x="422287" y="2020862"/>
                  </a:lnTo>
                  <a:lnTo>
                    <a:pt x="475957" y="2013229"/>
                  </a:lnTo>
                  <a:lnTo>
                    <a:pt x="524040" y="2000973"/>
                  </a:lnTo>
                  <a:lnTo>
                    <a:pt x="566521" y="1984095"/>
                  </a:lnTo>
                  <a:lnTo>
                    <a:pt x="603377" y="1962619"/>
                  </a:lnTo>
                  <a:lnTo>
                    <a:pt x="634606" y="1936534"/>
                  </a:lnTo>
                  <a:lnTo>
                    <a:pt x="660196" y="1905876"/>
                  </a:lnTo>
                  <a:lnTo>
                    <a:pt x="680110" y="1870646"/>
                  </a:lnTo>
                  <a:lnTo>
                    <a:pt x="694359" y="1830857"/>
                  </a:lnTo>
                  <a:lnTo>
                    <a:pt x="702919" y="1786509"/>
                  </a:lnTo>
                  <a:lnTo>
                    <a:pt x="705777" y="1737639"/>
                  </a:lnTo>
                  <a:lnTo>
                    <a:pt x="702703" y="1703946"/>
                  </a:lnTo>
                  <a:lnTo>
                    <a:pt x="694397" y="1668094"/>
                  </a:lnTo>
                  <a:lnTo>
                    <a:pt x="682256" y="1629841"/>
                  </a:lnTo>
                  <a:lnTo>
                    <a:pt x="652360" y="1546034"/>
                  </a:lnTo>
                  <a:lnTo>
                    <a:pt x="638111" y="1502130"/>
                  </a:lnTo>
                  <a:lnTo>
                    <a:pt x="626503" y="1457566"/>
                  </a:lnTo>
                  <a:lnTo>
                    <a:pt x="619137" y="1412938"/>
                  </a:lnTo>
                  <a:lnTo>
                    <a:pt x="617562" y="1368463"/>
                  </a:lnTo>
                  <a:lnTo>
                    <a:pt x="623354" y="1324622"/>
                  </a:lnTo>
                  <a:lnTo>
                    <a:pt x="638111" y="1281811"/>
                  </a:lnTo>
                  <a:lnTo>
                    <a:pt x="663409" y="1240447"/>
                  </a:lnTo>
                  <a:lnTo>
                    <a:pt x="690968" y="1197724"/>
                  </a:lnTo>
                  <a:lnTo>
                    <a:pt x="709041" y="1154468"/>
                  </a:lnTo>
                  <a:lnTo>
                    <a:pt x="719493" y="1109421"/>
                  </a:lnTo>
                  <a:lnTo>
                    <a:pt x="720166" y="1102436"/>
                  </a:lnTo>
                  <a:lnTo>
                    <a:pt x="724166" y="1061275"/>
                  </a:lnTo>
                  <a:lnTo>
                    <a:pt x="724928" y="1008761"/>
                  </a:lnTo>
                  <a:close/>
                </a:path>
                <a:path w="2383154" h="2024379">
                  <a:moveTo>
                    <a:pt x="1553743" y="1008761"/>
                  </a:moveTo>
                  <a:lnTo>
                    <a:pt x="1553476" y="996594"/>
                  </a:lnTo>
                  <a:lnTo>
                    <a:pt x="1552460" y="950569"/>
                  </a:lnTo>
                  <a:lnTo>
                    <a:pt x="1551800" y="926528"/>
                  </a:lnTo>
                  <a:lnTo>
                    <a:pt x="1551216" y="901065"/>
                  </a:lnTo>
                  <a:lnTo>
                    <a:pt x="1550784" y="874090"/>
                  </a:lnTo>
                  <a:lnTo>
                    <a:pt x="1550619" y="845502"/>
                  </a:lnTo>
                  <a:lnTo>
                    <a:pt x="1550517" y="800239"/>
                  </a:lnTo>
                  <a:lnTo>
                    <a:pt x="1550403" y="781240"/>
                  </a:lnTo>
                  <a:lnTo>
                    <a:pt x="1548155" y="737704"/>
                  </a:lnTo>
                  <a:lnTo>
                    <a:pt x="1534439" y="675360"/>
                  </a:lnTo>
                  <a:lnTo>
                    <a:pt x="1515097" y="626021"/>
                  </a:lnTo>
                  <a:lnTo>
                    <a:pt x="1490281" y="574992"/>
                  </a:lnTo>
                  <a:lnTo>
                    <a:pt x="1456080" y="509612"/>
                  </a:lnTo>
                  <a:lnTo>
                    <a:pt x="1446961" y="494322"/>
                  </a:lnTo>
                  <a:lnTo>
                    <a:pt x="1446961" y="996594"/>
                  </a:lnTo>
                  <a:lnTo>
                    <a:pt x="1440726" y="996594"/>
                  </a:lnTo>
                  <a:lnTo>
                    <a:pt x="1440726" y="1103122"/>
                  </a:lnTo>
                  <a:lnTo>
                    <a:pt x="1435671" y="1122680"/>
                  </a:lnTo>
                  <a:lnTo>
                    <a:pt x="1428699" y="1140955"/>
                  </a:lnTo>
                  <a:lnTo>
                    <a:pt x="1419504" y="1158443"/>
                  </a:lnTo>
                  <a:lnTo>
                    <a:pt x="1407744" y="1175600"/>
                  </a:lnTo>
                  <a:lnTo>
                    <a:pt x="1377416" y="1222324"/>
                  </a:lnTo>
                  <a:lnTo>
                    <a:pt x="1356728" y="1269657"/>
                  </a:lnTo>
                  <a:lnTo>
                    <a:pt x="1344498" y="1317218"/>
                  </a:lnTo>
                  <a:lnTo>
                    <a:pt x="1339532" y="1364653"/>
                  </a:lnTo>
                  <a:lnTo>
                    <a:pt x="1340662" y="1411554"/>
                  </a:lnTo>
                  <a:lnTo>
                    <a:pt x="1346720" y="1457629"/>
                  </a:lnTo>
                  <a:lnTo>
                    <a:pt x="1356474" y="1502321"/>
                  </a:lnTo>
                  <a:lnTo>
                    <a:pt x="1368793" y="1545437"/>
                  </a:lnTo>
                  <a:lnTo>
                    <a:pt x="1382471" y="1586534"/>
                  </a:lnTo>
                  <a:lnTo>
                    <a:pt x="1408176" y="1658302"/>
                  </a:lnTo>
                  <a:lnTo>
                    <a:pt x="1418323" y="1688998"/>
                  </a:lnTo>
                  <a:lnTo>
                    <a:pt x="1425397" y="1715922"/>
                  </a:lnTo>
                  <a:lnTo>
                    <a:pt x="1428064" y="1737639"/>
                  </a:lnTo>
                  <a:lnTo>
                    <a:pt x="1426425" y="1771650"/>
                  </a:lnTo>
                  <a:lnTo>
                    <a:pt x="1408010" y="1834235"/>
                  </a:lnTo>
                  <a:lnTo>
                    <a:pt x="1357642" y="1883638"/>
                  </a:lnTo>
                  <a:lnTo>
                    <a:pt x="1316062" y="1901139"/>
                  </a:lnTo>
                  <a:lnTo>
                    <a:pt x="1261186" y="1912645"/>
                  </a:lnTo>
                  <a:lnTo>
                    <a:pt x="1191272" y="1917280"/>
                  </a:lnTo>
                  <a:lnTo>
                    <a:pt x="1121359" y="1912645"/>
                  </a:lnTo>
                  <a:lnTo>
                    <a:pt x="1066495" y="1901139"/>
                  </a:lnTo>
                  <a:lnTo>
                    <a:pt x="1024915" y="1883638"/>
                  </a:lnTo>
                  <a:lnTo>
                    <a:pt x="974534" y="1834235"/>
                  </a:lnTo>
                  <a:lnTo>
                    <a:pt x="956119" y="1771650"/>
                  </a:lnTo>
                  <a:lnTo>
                    <a:pt x="954481" y="1737639"/>
                  </a:lnTo>
                  <a:lnTo>
                    <a:pt x="957135" y="1715922"/>
                  </a:lnTo>
                  <a:lnTo>
                    <a:pt x="964222" y="1688998"/>
                  </a:lnTo>
                  <a:lnTo>
                    <a:pt x="974369" y="1658302"/>
                  </a:lnTo>
                  <a:lnTo>
                    <a:pt x="1000061" y="1586534"/>
                  </a:lnTo>
                  <a:lnTo>
                    <a:pt x="1013739" y="1545437"/>
                  </a:lnTo>
                  <a:lnTo>
                    <a:pt x="1026109" y="1502130"/>
                  </a:lnTo>
                  <a:lnTo>
                    <a:pt x="1035837" y="1457566"/>
                  </a:lnTo>
                  <a:lnTo>
                    <a:pt x="1041882" y="1411554"/>
                  </a:lnTo>
                  <a:lnTo>
                    <a:pt x="1043025" y="1364653"/>
                  </a:lnTo>
                  <a:lnTo>
                    <a:pt x="1038072" y="1317218"/>
                  </a:lnTo>
                  <a:lnTo>
                    <a:pt x="1025842" y="1269657"/>
                  </a:lnTo>
                  <a:lnTo>
                    <a:pt x="1005154" y="1222324"/>
                  </a:lnTo>
                  <a:lnTo>
                    <a:pt x="974826" y="1175600"/>
                  </a:lnTo>
                  <a:lnTo>
                    <a:pt x="962977" y="1158316"/>
                  </a:lnTo>
                  <a:lnTo>
                    <a:pt x="953731" y="1140675"/>
                  </a:lnTo>
                  <a:lnTo>
                    <a:pt x="946746" y="1122197"/>
                  </a:lnTo>
                  <a:lnTo>
                    <a:pt x="941717" y="1102436"/>
                  </a:lnTo>
                  <a:lnTo>
                    <a:pt x="1440726" y="1103122"/>
                  </a:lnTo>
                  <a:lnTo>
                    <a:pt x="1440726" y="996594"/>
                  </a:lnTo>
                  <a:lnTo>
                    <a:pt x="935609" y="995895"/>
                  </a:lnTo>
                  <a:lnTo>
                    <a:pt x="935799" y="985875"/>
                  </a:lnTo>
                  <a:lnTo>
                    <a:pt x="936028" y="975487"/>
                  </a:lnTo>
                  <a:lnTo>
                    <a:pt x="937310" y="926528"/>
                  </a:lnTo>
                  <a:lnTo>
                    <a:pt x="937882" y="901065"/>
                  </a:lnTo>
                  <a:lnTo>
                    <a:pt x="938301" y="874090"/>
                  </a:lnTo>
                  <a:lnTo>
                    <a:pt x="938403" y="800239"/>
                  </a:lnTo>
                  <a:lnTo>
                    <a:pt x="938466" y="790448"/>
                  </a:lnTo>
                  <a:lnTo>
                    <a:pt x="938606" y="781240"/>
                  </a:lnTo>
                  <a:lnTo>
                    <a:pt x="1443951" y="781926"/>
                  </a:lnTo>
                  <a:lnTo>
                    <a:pt x="1444078" y="790448"/>
                  </a:lnTo>
                  <a:lnTo>
                    <a:pt x="1444091" y="845502"/>
                  </a:lnTo>
                  <a:lnTo>
                    <a:pt x="1444256" y="874890"/>
                  </a:lnTo>
                  <a:lnTo>
                    <a:pt x="1444688" y="902614"/>
                  </a:lnTo>
                  <a:lnTo>
                    <a:pt x="1445285" y="928789"/>
                  </a:lnTo>
                  <a:lnTo>
                    <a:pt x="1446250" y="964907"/>
                  </a:lnTo>
                  <a:lnTo>
                    <a:pt x="1446758" y="986409"/>
                  </a:lnTo>
                  <a:lnTo>
                    <a:pt x="1446961" y="996594"/>
                  </a:lnTo>
                  <a:lnTo>
                    <a:pt x="1446961" y="494322"/>
                  </a:lnTo>
                  <a:lnTo>
                    <a:pt x="1440738" y="483870"/>
                  </a:lnTo>
                  <a:lnTo>
                    <a:pt x="1421358" y="456717"/>
                  </a:lnTo>
                  <a:lnTo>
                    <a:pt x="1420749" y="455980"/>
                  </a:lnTo>
                  <a:lnTo>
                    <a:pt x="1420749" y="675360"/>
                  </a:lnTo>
                  <a:lnTo>
                    <a:pt x="962063" y="674738"/>
                  </a:lnTo>
                  <a:lnTo>
                    <a:pt x="985659" y="626021"/>
                  </a:lnTo>
                  <a:lnTo>
                    <a:pt x="1020533" y="559650"/>
                  </a:lnTo>
                  <a:lnTo>
                    <a:pt x="1047521" y="519226"/>
                  </a:lnTo>
                  <a:lnTo>
                    <a:pt x="1088491" y="472389"/>
                  </a:lnTo>
                  <a:lnTo>
                    <a:pt x="1112469" y="451408"/>
                  </a:lnTo>
                  <a:lnTo>
                    <a:pt x="1123289" y="440156"/>
                  </a:lnTo>
                  <a:lnTo>
                    <a:pt x="1131303" y="426986"/>
                  </a:lnTo>
                  <a:lnTo>
                    <a:pt x="1136294" y="412381"/>
                  </a:lnTo>
                  <a:lnTo>
                    <a:pt x="1138008" y="396875"/>
                  </a:lnTo>
                  <a:lnTo>
                    <a:pt x="1138008" y="284048"/>
                  </a:lnTo>
                  <a:lnTo>
                    <a:pt x="1244536" y="284048"/>
                  </a:lnTo>
                  <a:lnTo>
                    <a:pt x="1244536" y="396875"/>
                  </a:lnTo>
                  <a:lnTo>
                    <a:pt x="1246263" y="412394"/>
                  </a:lnTo>
                  <a:lnTo>
                    <a:pt x="1251242" y="426999"/>
                  </a:lnTo>
                  <a:lnTo>
                    <a:pt x="1259268" y="440169"/>
                  </a:lnTo>
                  <a:lnTo>
                    <a:pt x="1270101" y="451421"/>
                  </a:lnTo>
                  <a:lnTo>
                    <a:pt x="1277594" y="457720"/>
                  </a:lnTo>
                  <a:lnTo>
                    <a:pt x="1284490" y="463613"/>
                  </a:lnTo>
                  <a:lnTo>
                    <a:pt x="1316177" y="496468"/>
                  </a:lnTo>
                  <a:lnTo>
                    <a:pt x="1350416" y="540397"/>
                  </a:lnTo>
                  <a:lnTo>
                    <a:pt x="1381353" y="596163"/>
                  </a:lnTo>
                  <a:lnTo>
                    <a:pt x="1410373" y="653034"/>
                  </a:lnTo>
                  <a:lnTo>
                    <a:pt x="1420749" y="675360"/>
                  </a:lnTo>
                  <a:lnTo>
                    <a:pt x="1420749" y="455980"/>
                  </a:lnTo>
                  <a:lnTo>
                    <a:pt x="1370838" y="398538"/>
                  </a:lnTo>
                  <a:lnTo>
                    <a:pt x="1351076" y="379933"/>
                  </a:lnTo>
                  <a:lnTo>
                    <a:pt x="1351076" y="284048"/>
                  </a:lnTo>
                  <a:lnTo>
                    <a:pt x="1351076" y="248526"/>
                  </a:lnTo>
                  <a:lnTo>
                    <a:pt x="1345488" y="220891"/>
                  </a:lnTo>
                  <a:lnTo>
                    <a:pt x="1330274" y="198310"/>
                  </a:lnTo>
                  <a:lnTo>
                    <a:pt x="1307693" y="183095"/>
                  </a:lnTo>
                  <a:lnTo>
                    <a:pt x="1280058" y="177507"/>
                  </a:lnTo>
                  <a:lnTo>
                    <a:pt x="1102499" y="177507"/>
                  </a:lnTo>
                  <a:lnTo>
                    <a:pt x="1074851" y="183095"/>
                  </a:lnTo>
                  <a:lnTo>
                    <a:pt x="1052283" y="198310"/>
                  </a:lnTo>
                  <a:lnTo>
                    <a:pt x="1037056" y="220891"/>
                  </a:lnTo>
                  <a:lnTo>
                    <a:pt x="1031481" y="248526"/>
                  </a:lnTo>
                  <a:lnTo>
                    <a:pt x="1031481" y="379933"/>
                  </a:lnTo>
                  <a:lnTo>
                    <a:pt x="1026426" y="384429"/>
                  </a:lnTo>
                  <a:lnTo>
                    <a:pt x="984504" y="428256"/>
                  </a:lnTo>
                  <a:lnTo>
                    <a:pt x="941793" y="483895"/>
                  </a:lnTo>
                  <a:lnTo>
                    <a:pt x="892251" y="575005"/>
                  </a:lnTo>
                  <a:lnTo>
                    <a:pt x="867435" y="626046"/>
                  </a:lnTo>
                  <a:lnTo>
                    <a:pt x="850506" y="667194"/>
                  </a:lnTo>
                  <a:lnTo>
                    <a:pt x="834377" y="737730"/>
                  </a:lnTo>
                  <a:lnTo>
                    <a:pt x="832180" y="776020"/>
                  </a:lnTo>
                  <a:lnTo>
                    <a:pt x="831938" y="845502"/>
                  </a:lnTo>
                  <a:lnTo>
                    <a:pt x="831761" y="874890"/>
                  </a:lnTo>
                  <a:lnTo>
                    <a:pt x="831303" y="902614"/>
                  </a:lnTo>
                  <a:lnTo>
                    <a:pt x="830694" y="928789"/>
                  </a:lnTo>
                  <a:lnTo>
                    <a:pt x="830046" y="953503"/>
                  </a:lnTo>
                  <a:lnTo>
                    <a:pt x="828814" y="1008761"/>
                  </a:lnTo>
                  <a:lnTo>
                    <a:pt x="829576" y="1061275"/>
                  </a:lnTo>
                  <a:lnTo>
                    <a:pt x="834237" y="1109421"/>
                  </a:lnTo>
                  <a:lnTo>
                    <a:pt x="844677" y="1154468"/>
                  </a:lnTo>
                  <a:lnTo>
                    <a:pt x="862749" y="1197724"/>
                  </a:lnTo>
                  <a:lnTo>
                    <a:pt x="890308" y="1240447"/>
                  </a:lnTo>
                  <a:lnTo>
                    <a:pt x="915606" y="1281811"/>
                  </a:lnTo>
                  <a:lnTo>
                    <a:pt x="930376" y="1324622"/>
                  </a:lnTo>
                  <a:lnTo>
                    <a:pt x="936180" y="1368463"/>
                  </a:lnTo>
                  <a:lnTo>
                    <a:pt x="934605" y="1412938"/>
                  </a:lnTo>
                  <a:lnTo>
                    <a:pt x="927227" y="1457629"/>
                  </a:lnTo>
                  <a:lnTo>
                    <a:pt x="915555" y="1502321"/>
                  </a:lnTo>
                  <a:lnTo>
                    <a:pt x="901369" y="1546034"/>
                  </a:lnTo>
                  <a:lnTo>
                    <a:pt x="871474" y="1629841"/>
                  </a:lnTo>
                  <a:lnTo>
                    <a:pt x="859332" y="1668094"/>
                  </a:lnTo>
                  <a:lnTo>
                    <a:pt x="851014" y="1703946"/>
                  </a:lnTo>
                  <a:lnTo>
                    <a:pt x="847940" y="1737639"/>
                  </a:lnTo>
                  <a:lnTo>
                    <a:pt x="850798" y="1786509"/>
                  </a:lnTo>
                  <a:lnTo>
                    <a:pt x="859358" y="1830857"/>
                  </a:lnTo>
                  <a:lnTo>
                    <a:pt x="873607" y="1870646"/>
                  </a:lnTo>
                  <a:lnTo>
                    <a:pt x="893533" y="1905876"/>
                  </a:lnTo>
                  <a:lnTo>
                    <a:pt x="919111" y="1936534"/>
                  </a:lnTo>
                  <a:lnTo>
                    <a:pt x="950353" y="1962619"/>
                  </a:lnTo>
                  <a:lnTo>
                    <a:pt x="987209" y="1984095"/>
                  </a:lnTo>
                  <a:lnTo>
                    <a:pt x="1029690" y="2000973"/>
                  </a:lnTo>
                  <a:lnTo>
                    <a:pt x="1077785" y="2013229"/>
                  </a:lnTo>
                  <a:lnTo>
                    <a:pt x="1131455" y="2020862"/>
                  </a:lnTo>
                  <a:lnTo>
                    <a:pt x="1190701" y="2023846"/>
                  </a:lnTo>
                  <a:lnTo>
                    <a:pt x="1191272" y="1970582"/>
                  </a:lnTo>
                  <a:lnTo>
                    <a:pt x="1191856" y="2023846"/>
                  </a:lnTo>
                  <a:lnTo>
                    <a:pt x="1251102" y="2020862"/>
                  </a:lnTo>
                  <a:lnTo>
                    <a:pt x="1304772" y="2013229"/>
                  </a:lnTo>
                  <a:lnTo>
                    <a:pt x="1352854" y="2000973"/>
                  </a:lnTo>
                  <a:lnTo>
                    <a:pt x="1395336" y="1984095"/>
                  </a:lnTo>
                  <a:lnTo>
                    <a:pt x="1432191" y="1962619"/>
                  </a:lnTo>
                  <a:lnTo>
                    <a:pt x="1463421" y="1936534"/>
                  </a:lnTo>
                  <a:lnTo>
                    <a:pt x="1489011" y="1905876"/>
                  </a:lnTo>
                  <a:lnTo>
                    <a:pt x="1508925" y="1870646"/>
                  </a:lnTo>
                  <a:lnTo>
                    <a:pt x="1523174" y="1830857"/>
                  </a:lnTo>
                  <a:lnTo>
                    <a:pt x="1531734" y="1786509"/>
                  </a:lnTo>
                  <a:lnTo>
                    <a:pt x="1534591" y="1737639"/>
                  </a:lnTo>
                  <a:lnTo>
                    <a:pt x="1531518" y="1703946"/>
                  </a:lnTo>
                  <a:lnTo>
                    <a:pt x="1523212" y="1668094"/>
                  </a:lnTo>
                  <a:lnTo>
                    <a:pt x="1511071" y="1629841"/>
                  </a:lnTo>
                  <a:lnTo>
                    <a:pt x="1481175" y="1546034"/>
                  </a:lnTo>
                  <a:lnTo>
                    <a:pt x="1466926" y="1502130"/>
                  </a:lnTo>
                  <a:lnTo>
                    <a:pt x="1455318" y="1457566"/>
                  </a:lnTo>
                  <a:lnTo>
                    <a:pt x="1447952" y="1412938"/>
                  </a:lnTo>
                  <a:lnTo>
                    <a:pt x="1446377" y="1368463"/>
                  </a:lnTo>
                  <a:lnTo>
                    <a:pt x="1452168" y="1324622"/>
                  </a:lnTo>
                  <a:lnTo>
                    <a:pt x="1466926" y="1281811"/>
                  </a:lnTo>
                  <a:lnTo>
                    <a:pt x="1492224" y="1240447"/>
                  </a:lnTo>
                  <a:lnTo>
                    <a:pt x="1519783" y="1197724"/>
                  </a:lnTo>
                  <a:lnTo>
                    <a:pt x="1537855" y="1154468"/>
                  </a:lnTo>
                  <a:lnTo>
                    <a:pt x="1548307" y="1109421"/>
                  </a:lnTo>
                  <a:lnTo>
                    <a:pt x="1548980" y="1102436"/>
                  </a:lnTo>
                  <a:lnTo>
                    <a:pt x="1552981" y="1061275"/>
                  </a:lnTo>
                  <a:lnTo>
                    <a:pt x="1553743" y="1008761"/>
                  </a:lnTo>
                  <a:close/>
                </a:path>
                <a:path w="2383154" h="2024379">
                  <a:moveTo>
                    <a:pt x="2382558" y="1008761"/>
                  </a:moveTo>
                  <a:lnTo>
                    <a:pt x="2382291" y="996594"/>
                  </a:lnTo>
                  <a:lnTo>
                    <a:pt x="2381275" y="950569"/>
                  </a:lnTo>
                  <a:lnTo>
                    <a:pt x="2380615" y="926528"/>
                  </a:lnTo>
                  <a:lnTo>
                    <a:pt x="2380030" y="901065"/>
                  </a:lnTo>
                  <a:lnTo>
                    <a:pt x="2379599" y="874090"/>
                  </a:lnTo>
                  <a:lnTo>
                    <a:pt x="2379434" y="845502"/>
                  </a:lnTo>
                  <a:lnTo>
                    <a:pt x="2379332" y="800239"/>
                  </a:lnTo>
                  <a:lnTo>
                    <a:pt x="2379218" y="781240"/>
                  </a:lnTo>
                  <a:lnTo>
                    <a:pt x="2376970" y="737704"/>
                  </a:lnTo>
                  <a:lnTo>
                    <a:pt x="2363254" y="675360"/>
                  </a:lnTo>
                  <a:lnTo>
                    <a:pt x="2343912" y="626021"/>
                  </a:lnTo>
                  <a:lnTo>
                    <a:pt x="2319096" y="574992"/>
                  </a:lnTo>
                  <a:lnTo>
                    <a:pt x="2284895" y="509612"/>
                  </a:lnTo>
                  <a:lnTo>
                    <a:pt x="2275776" y="494322"/>
                  </a:lnTo>
                  <a:lnTo>
                    <a:pt x="2275776" y="996594"/>
                  </a:lnTo>
                  <a:lnTo>
                    <a:pt x="2269540" y="996594"/>
                  </a:lnTo>
                  <a:lnTo>
                    <a:pt x="2269540" y="1103122"/>
                  </a:lnTo>
                  <a:lnTo>
                    <a:pt x="2264486" y="1122680"/>
                  </a:lnTo>
                  <a:lnTo>
                    <a:pt x="2257514" y="1140955"/>
                  </a:lnTo>
                  <a:lnTo>
                    <a:pt x="2248319" y="1158443"/>
                  </a:lnTo>
                  <a:lnTo>
                    <a:pt x="2236559" y="1175600"/>
                  </a:lnTo>
                  <a:lnTo>
                    <a:pt x="2206231" y="1222324"/>
                  </a:lnTo>
                  <a:lnTo>
                    <a:pt x="2185543" y="1269657"/>
                  </a:lnTo>
                  <a:lnTo>
                    <a:pt x="2173313" y="1317218"/>
                  </a:lnTo>
                  <a:lnTo>
                    <a:pt x="2168347" y="1364653"/>
                  </a:lnTo>
                  <a:lnTo>
                    <a:pt x="2169477" y="1411554"/>
                  </a:lnTo>
                  <a:lnTo>
                    <a:pt x="2175535" y="1457629"/>
                  </a:lnTo>
                  <a:lnTo>
                    <a:pt x="2185289" y="1502321"/>
                  </a:lnTo>
                  <a:lnTo>
                    <a:pt x="2197608" y="1545437"/>
                  </a:lnTo>
                  <a:lnTo>
                    <a:pt x="2211286" y="1586534"/>
                  </a:lnTo>
                  <a:lnTo>
                    <a:pt x="2236990" y="1658302"/>
                  </a:lnTo>
                  <a:lnTo>
                    <a:pt x="2247138" y="1688998"/>
                  </a:lnTo>
                  <a:lnTo>
                    <a:pt x="2254212" y="1715922"/>
                  </a:lnTo>
                  <a:lnTo>
                    <a:pt x="2256879" y="1737639"/>
                  </a:lnTo>
                  <a:lnTo>
                    <a:pt x="2255240" y="1771650"/>
                  </a:lnTo>
                  <a:lnTo>
                    <a:pt x="2236825" y="1834235"/>
                  </a:lnTo>
                  <a:lnTo>
                    <a:pt x="2186457" y="1883638"/>
                  </a:lnTo>
                  <a:lnTo>
                    <a:pt x="2144877" y="1901139"/>
                  </a:lnTo>
                  <a:lnTo>
                    <a:pt x="2090000" y="1912645"/>
                  </a:lnTo>
                  <a:lnTo>
                    <a:pt x="2020087" y="1917280"/>
                  </a:lnTo>
                  <a:lnTo>
                    <a:pt x="1950173" y="1912645"/>
                  </a:lnTo>
                  <a:lnTo>
                    <a:pt x="1895309" y="1901139"/>
                  </a:lnTo>
                  <a:lnTo>
                    <a:pt x="1853730" y="1883638"/>
                  </a:lnTo>
                  <a:lnTo>
                    <a:pt x="1803349" y="1834235"/>
                  </a:lnTo>
                  <a:lnTo>
                    <a:pt x="1784934" y="1771650"/>
                  </a:lnTo>
                  <a:lnTo>
                    <a:pt x="1783295" y="1737639"/>
                  </a:lnTo>
                  <a:lnTo>
                    <a:pt x="1785950" y="1715922"/>
                  </a:lnTo>
                  <a:lnTo>
                    <a:pt x="1793036" y="1688998"/>
                  </a:lnTo>
                  <a:lnTo>
                    <a:pt x="1803184" y="1658302"/>
                  </a:lnTo>
                  <a:lnTo>
                    <a:pt x="1828876" y="1586534"/>
                  </a:lnTo>
                  <a:lnTo>
                    <a:pt x="1842554" y="1545437"/>
                  </a:lnTo>
                  <a:lnTo>
                    <a:pt x="1854923" y="1502130"/>
                  </a:lnTo>
                  <a:lnTo>
                    <a:pt x="1864652" y="1457566"/>
                  </a:lnTo>
                  <a:lnTo>
                    <a:pt x="1870697" y="1411554"/>
                  </a:lnTo>
                  <a:lnTo>
                    <a:pt x="1871840" y="1364653"/>
                  </a:lnTo>
                  <a:lnTo>
                    <a:pt x="1866887" y="1317218"/>
                  </a:lnTo>
                  <a:lnTo>
                    <a:pt x="1854657" y="1269657"/>
                  </a:lnTo>
                  <a:lnTo>
                    <a:pt x="1833968" y="1222324"/>
                  </a:lnTo>
                  <a:lnTo>
                    <a:pt x="1803641" y="1175600"/>
                  </a:lnTo>
                  <a:lnTo>
                    <a:pt x="1791792" y="1158316"/>
                  </a:lnTo>
                  <a:lnTo>
                    <a:pt x="1782546" y="1140675"/>
                  </a:lnTo>
                  <a:lnTo>
                    <a:pt x="1775561" y="1122197"/>
                  </a:lnTo>
                  <a:lnTo>
                    <a:pt x="1770532" y="1102436"/>
                  </a:lnTo>
                  <a:lnTo>
                    <a:pt x="2269540" y="1103122"/>
                  </a:lnTo>
                  <a:lnTo>
                    <a:pt x="2269540" y="996594"/>
                  </a:lnTo>
                  <a:lnTo>
                    <a:pt x="1764423" y="995895"/>
                  </a:lnTo>
                  <a:lnTo>
                    <a:pt x="1764614" y="985875"/>
                  </a:lnTo>
                  <a:lnTo>
                    <a:pt x="1764842" y="975487"/>
                  </a:lnTo>
                  <a:lnTo>
                    <a:pt x="1766125" y="926528"/>
                  </a:lnTo>
                  <a:lnTo>
                    <a:pt x="1766697" y="901065"/>
                  </a:lnTo>
                  <a:lnTo>
                    <a:pt x="1767116" y="874090"/>
                  </a:lnTo>
                  <a:lnTo>
                    <a:pt x="1767217" y="800239"/>
                  </a:lnTo>
                  <a:lnTo>
                    <a:pt x="1767281" y="790448"/>
                  </a:lnTo>
                  <a:lnTo>
                    <a:pt x="1767420" y="781240"/>
                  </a:lnTo>
                  <a:lnTo>
                    <a:pt x="2272766" y="781926"/>
                  </a:lnTo>
                  <a:lnTo>
                    <a:pt x="2272893" y="790448"/>
                  </a:lnTo>
                  <a:lnTo>
                    <a:pt x="2272906" y="845502"/>
                  </a:lnTo>
                  <a:lnTo>
                    <a:pt x="2273071" y="874890"/>
                  </a:lnTo>
                  <a:lnTo>
                    <a:pt x="2273503" y="902614"/>
                  </a:lnTo>
                  <a:lnTo>
                    <a:pt x="2274100" y="928789"/>
                  </a:lnTo>
                  <a:lnTo>
                    <a:pt x="2275065" y="964907"/>
                  </a:lnTo>
                  <a:lnTo>
                    <a:pt x="2275573" y="986409"/>
                  </a:lnTo>
                  <a:lnTo>
                    <a:pt x="2275776" y="996594"/>
                  </a:lnTo>
                  <a:lnTo>
                    <a:pt x="2275776" y="494322"/>
                  </a:lnTo>
                  <a:lnTo>
                    <a:pt x="2269553" y="483870"/>
                  </a:lnTo>
                  <a:lnTo>
                    <a:pt x="2250173" y="456717"/>
                  </a:lnTo>
                  <a:lnTo>
                    <a:pt x="2249563" y="455980"/>
                  </a:lnTo>
                  <a:lnTo>
                    <a:pt x="2249563" y="675360"/>
                  </a:lnTo>
                  <a:lnTo>
                    <a:pt x="1790877" y="674738"/>
                  </a:lnTo>
                  <a:lnTo>
                    <a:pt x="1814474" y="626021"/>
                  </a:lnTo>
                  <a:lnTo>
                    <a:pt x="1849348" y="559650"/>
                  </a:lnTo>
                  <a:lnTo>
                    <a:pt x="1876336" y="519226"/>
                  </a:lnTo>
                  <a:lnTo>
                    <a:pt x="1917306" y="472389"/>
                  </a:lnTo>
                  <a:lnTo>
                    <a:pt x="1941283" y="451408"/>
                  </a:lnTo>
                  <a:lnTo>
                    <a:pt x="1952104" y="440156"/>
                  </a:lnTo>
                  <a:lnTo>
                    <a:pt x="1960118" y="426986"/>
                  </a:lnTo>
                  <a:lnTo>
                    <a:pt x="1965109" y="412381"/>
                  </a:lnTo>
                  <a:lnTo>
                    <a:pt x="1966823" y="396875"/>
                  </a:lnTo>
                  <a:lnTo>
                    <a:pt x="1966823" y="284048"/>
                  </a:lnTo>
                  <a:lnTo>
                    <a:pt x="2073351" y="284048"/>
                  </a:lnTo>
                  <a:lnTo>
                    <a:pt x="2073351" y="396875"/>
                  </a:lnTo>
                  <a:lnTo>
                    <a:pt x="2075078" y="412394"/>
                  </a:lnTo>
                  <a:lnTo>
                    <a:pt x="2080056" y="426999"/>
                  </a:lnTo>
                  <a:lnTo>
                    <a:pt x="2088083" y="440169"/>
                  </a:lnTo>
                  <a:lnTo>
                    <a:pt x="2098916" y="451421"/>
                  </a:lnTo>
                  <a:lnTo>
                    <a:pt x="2106409" y="457720"/>
                  </a:lnTo>
                  <a:lnTo>
                    <a:pt x="2113305" y="463613"/>
                  </a:lnTo>
                  <a:lnTo>
                    <a:pt x="2144992" y="496468"/>
                  </a:lnTo>
                  <a:lnTo>
                    <a:pt x="2179231" y="540397"/>
                  </a:lnTo>
                  <a:lnTo>
                    <a:pt x="2210168" y="596163"/>
                  </a:lnTo>
                  <a:lnTo>
                    <a:pt x="2239187" y="653034"/>
                  </a:lnTo>
                  <a:lnTo>
                    <a:pt x="2249563" y="675360"/>
                  </a:lnTo>
                  <a:lnTo>
                    <a:pt x="2249563" y="455980"/>
                  </a:lnTo>
                  <a:lnTo>
                    <a:pt x="2199652" y="398538"/>
                  </a:lnTo>
                  <a:lnTo>
                    <a:pt x="2179891" y="379933"/>
                  </a:lnTo>
                  <a:lnTo>
                    <a:pt x="2179891" y="284048"/>
                  </a:lnTo>
                  <a:lnTo>
                    <a:pt x="2179891" y="248526"/>
                  </a:lnTo>
                  <a:lnTo>
                    <a:pt x="2174303" y="220891"/>
                  </a:lnTo>
                  <a:lnTo>
                    <a:pt x="2159089" y="198310"/>
                  </a:lnTo>
                  <a:lnTo>
                    <a:pt x="2136508" y="183095"/>
                  </a:lnTo>
                  <a:lnTo>
                    <a:pt x="2108873" y="177507"/>
                  </a:lnTo>
                  <a:lnTo>
                    <a:pt x="1931314" y="177507"/>
                  </a:lnTo>
                  <a:lnTo>
                    <a:pt x="1903666" y="183095"/>
                  </a:lnTo>
                  <a:lnTo>
                    <a:pt x="1881098" y="198310"/>
                  </a:lnTo>
                  <a:lnTo>
                    <a:pt x="1865871" y="220891"/>
                  </a:lnTo>
                  <a:lnTo>
                    <a:pt x="1860296" y="248526"/>
                  </a:lnTo>
                  <a:lnTo>
                    <a:pt x="1860296" y="379933"/>
                  </a:lnTo>
                  <a:lnTo>
                    <a:pt x="1855241" y="384429"/>
                  </a:lnTo>
                  <a:lnTo>
                    <a:pt x="1813318" y="428256"/>
                  </a:lnTo>
                  <a:lnTo>
                    <a:pt x="1770608" y="483895"/>
                  </a:lnTo>
                  <a:lnTo>
                    <a:pt x="1721065" y="575005"/>
                  </a:lnTo>
                  <a:lnTo>
                    <a:pt x="1696250" y="626046"/>
                  </a:lnTo>
                  <a:lnTo>
                    <a:pt x="1679321" y="667194"/>
                  </a:lnTo>
                  <a:lnTo>
                    <a:pt x="1663192" y="737730"/>
                  </a:lnTo>
                  <a:lnTo>
                    <a:pt x="1660982" y="776020"/>
                  </a:lnTo>
                  <a:lnTo>
                    <a:pt x="1660753" y="845502"/>
                  </a:lnTo>
                  <a:lnTo>
                    <a:pt x="1660575" y="874890"/>
                  </a:lnTo>
                  <a:lnTo>
                    <a:pt x="1660118" y="902614"/>
                  </a:lnTo>
                  <a:lnTo>
                    <a:pt x="1659509" y="928789"/>
                  </a:lnTo>
                  <a:lnTo>
                    <a:pt x="1658861" y="953503"/>
                  </a:lnTo>
                  <a:lnTo>
                    <a:pt x="1657629" y="1008761"/>
                  </a:lnTo>
                  <a:lnTo>
                    <a:pt x="1658391" y="1061275"/>
                  </a:lnTo>
                  <a:lnTo>
                    <a:pt x="1663052" y="1109421"/>
                  </a:lnTo>
                  <a:lnTo>
                    <a:pt x="1673491" y="1154468"/>
                  </a:lnTo>
                  <a:lnTo>
                    <a:pt x="1691563" y="1197724"/>
                  </a:lnTo>
                  <a:lnTo>
                    <a:pt x="1719122" y="1240447"/>
                  </a:lnTo>
                  <a:lnTo>
                    <a:pt x="1744421" y="1281811"/>
                  </a:lnTo>
                  <a:lnTo>
                    <a:pt x="1759191" y="1324622"/>
                  </a:lnTo>
                  <a:lnTo>
                    <a:pt x="1764995" y="1368463"/>
                  </a:lnTo>
                  <a:lnTo>
                    <a:pt x="1763420" y="1412938"/>
                  </a:lnTo>
                  <a:lnTo>
                    <a:pt x="1756041" y="1457629"/>
                  </a:lnTo>
                  <a:lnTo>
                    <a:pt x="1744370" y="1502321"/>
                  </a:lnTo>
                  <a:lnTo>
                    <a:pt x="1730184" y="1546034"/>
                  </a:lnTo>
                  <a:lnTo>
                    <a:pt x="1700288" y="1629841"/>
                  </a:lnTo>
                  <a:lnTo>
                    <a:pt x="1688147" y="1668094"/>
                  </a:lnTo>
                  <a:lnTo>
                    <a:pt x="1679829" y="1703946"/>
                  </a:lnTo>
                  <a:lnTo>
                    <a:pt x="1676755" y="1737639"/>
                  </a:lnTo>
                  <a:lnTo>
                    <a:pt x="1679613" y="1786509"/>
                  </a:lnTo>
                  <a:lnTo>
                    <a:pt x="1688172" y="1830857"/>
                  </a:lnTo>
                  <a:lnTo>
                    <a:pt x="1702422" y="1870646"/>
                  </a:lnTo>
                  <a:lnTo>
                    <a:pt x="1722348" y="1905876"/>
                  </a:lnTo>
                  <a:lnTo>
                    <a:pt x="1747926" y="1936534"/>
                  </a:lnTo>
                  <a:lnTo>
                    <a:pt x="1779168" y="1962619"/>
                  </a:lnTo>
                  <a:lnTo>
                    <a:pt x="1816023" y="1984095"/>
                  </a:lnTo>
                  <a:lnTo>
                    <a:pt x="1858505" y="2000973"/>
                  </a:lnTo>
                  <a:lnTo>
                    <a:pt x="1906600" y="2013229"/>
                  </a:lnTo>
                  <a:lnTo>
                    <a:pt x="1960270" y="2020862"/>
                  </a:lnTo>
                  <a:lnTo>
                    <a:pt x="2019515" y="2023846"/>
                  </a:lnTo>
                  <a:lnTo>
                    <a:pt x="2020087" y="1970582"/>
                  </a:lnTo>
                  <a:lnTo>
                    <a:pt x="2020671" y="2023846"/>
                  </a:lnTo>
                  <a:lnTo>
                    <a:pt x="2079917" y="2020862"/>
                  </a:lnTo>
                  <a:lnTo>
                    <a:pt x="2133587" y="2013229"/>
                  </a:lnTo>
                  <a:lnTo>
                    <a:pt x="2181669" y="2000973"/>
                  </a:lnTo>
                  <a:lnTo>
                    <a:pt x="2224151" y="1984095"/>
                  </a:lnTo>
                  <a:lnTo>
                    <a:pt x="2261006" y="1962619"/>
                  </a:lnTo>
                  <a:lnTo>
                    <a:pt x="2292235" y="1936534"/>
                  </a:lnTo>
                  <a:lnTo>
                    <a:pt x="2317826" y="1905876"/>
                  </a:lnTo>
                  <a:lnTo>
                    <a:pt x="2337739" y="1870646"/>
                  </a:lnTo>
                  <a:lnTo>
                    <a:pt x="2351989" y="1830857"/>
                  </a:lnTo>
                  <a:lnTo>
                    <a:pt x="2360549" y="1786509"/>
                  </a:lnTo>
                  <a:lnTo>
                    <a:pt x="2363406" y="1737639"/>
                  </a:lnTo>
                  <a:lnTo>
                    <a:pt x="2360333" y="1703946"/>
                  </a:lnTo>
                  <a:lnTo>
                    <a:pt x="2352027" y="1668094"/>
                  </a:lnTo>
                  <a:lnTo>
                    <a:pt x="2339886" y="1629841"/>
                  </a:lnTo>
                  <a:lnTo>
                    <a:pt x="2309990" y="1546034"/>
                  </a:lnTo>
                  <a:lnTo>
                    <a:pt x="2295741" y="1502130"/>
                  </a:lnTo>
                  <a:lnTo>
                    <a:pt x="2284133" y="1457566"/>
                  </a:lnTo>
                  <a:lnTo>
                    <a:pt x="2276767" y="1412938"/>
                  </a:lnTo>
                  <a:lnTo>
                    <a:pt x="2275192" y="1368463"/>
                  </a:lnTo>
                  <a:lnTo>
                    <a:pt x="2280983" y="1324622"/>
                  </a:lnTo>
                  <a:lnTo>
                    <a:pt x="2295741" y="1281811"/>
                  </a:lnTo>
                  <a:lnTo>
                    <a:pt x="2321039" y="1240447"/>
                  </a:lnTo>
                  <a:lnTo>
                    <a:pt x="2348598" y="1197724"/>
                  </a:lnTo>
                  <a:lnTo>
                    <a:pt x="2366670" y="1154468"/>
                  </a:lnTo>
                  <a:lnTo>
                    <a:pt x="2377122" y="1109421"/>
                  </a:lnTo>
                  <a:lnTo>
                    <a:pt x="2377795" y="1102436"/>
                  </a:lnTo>
                  <a:lnTo>
                    <a:pt x="2381796" y="1061275"/>
                  </a:lnTo>
                  <a:lnTo>
                    <a:pt x="2382558" y="1008761"/>
                  </a:lnTo>
                  <a:close/>
                </a:path>
              </a:pathLst>
            </a:custGeom>
            <a:solidFill>
              <a:srgbClr val="005BA2"/>
            </a:solidFill>
          </p:spPr>
          <p:txBody>
            <a:bodyPr wrap="square" lIns="0" tIns="0" rIns="0" bIns="0" rtlCol="0"/>
            <a:lstStyle/>
            <a:p>
              <a:endParaRPr dirty="0"/>
            </a:p>
          </p:txBody>
        </p:sp>
        <p:sp>
          <p:nvSpPr>
            <p:cNvPr id="3" name="object 21">
              <a:extLst>
                <a:ext uri="{FF2B5EF4-FFF2-40B4-BE49-F238E27FC236}">
                  <a16:creationId xmlns:a16="http://schemas.microsoft.com/office/drawing/2014/main" id="{019E81C3-959F-5013-6C5A-F4179471AC29}"/>
                </a:ext>
              </a:extLst>
            </p:cNvPr>
            <p:cNvSpPr/>
            <p:nvPr/>
          </p:nvSpPr>
          <p:spPr>
            <a:xfrm>
              <a:off x="11503036" y="6143875"/>
              <a:ext cx="1085777" cy="900246"/>
            </a:xfrm>
            <a:custGeom>
              <a:avLst/>
              <a:gdLst/>
              <a:ahLst/>
              <a:cxnLst/>
              <a:rect l="l" t="t" r="r" b="b"/>
              <a:pathLst>
                <a:path w="2383154" h="2024379">
                  <a:moveTo>
                    <a:pt x="522084" y="88734"/>
                  </a:moveTo>
                  <a:lnTo>
                    <a:pt x="515086" y="54165"/>
                  </a:lnTo>
                  <a:lnTo>
                    <a:pt x="496049" y="25971"/>
                  </a:lnTo>
                  <a:lnTo>
                    <a:pt x="467817" y="6959"/>
                  </a:lnTo>
                  <a:lnTo>
                    <a:pt x="433273" y="0"/>
                  </a:lnTo>
                  <a:lnTo>
                    <a:pt x="291236" y="50"/>
                  </a:lnTo>
                  <a:lnTo>
                    <a:pt x="256679" y="7048"/>
                  </a:lnTo>
                  <a:lnTo>
                    <a:pt x="228460" y="26085"/>
                  </a:lnTo>
                  <a:lnTo>
                    <a:pt x="209448" y="54305"/>
                  </a:lnTo>
                  <a:lnTo>
                    <a:pt x="202488" y="88861"/>
                  </a:lnTo>
                  <a:lnTo>
                    <a:pt x="202488" y="98691"/>
                  </a:lnTo>
                  <a:lnTo>
                    <a:pt x="210426" y="106629"/>
                  </a:lnTo>
                  <a:lnTo>
                    <a:pt x="220243" y="106629"/>
                  </a:lnTo>
                  <a:lnTo>
                    <a:pt x="514146" y="106489"/>
                  </a:lnTo>
                  <a:lnTo>
                    <a:pt x="522084" y="98539"/>
                  </a:lnTo>
                  <a:lnTo>
                    <a:pt x="522084" y="88734"/>
                  </a:lnTo>
                  <a:close/>
                </a:path>
                <a:path w="2383154" h="2024379">
                  <a:moveTo>
                    <a:pt x="724928" y="1008761"/>
                  </a:moveTo>
                  <a:lnTo>
                    <a:pt x="724662" y="996594"/>
                  </a:lnTo>
                  <a:lnTo>
                    <a:pt x="723646" y="950569"/>
                  </a:lnTo>
                  <a:lnTo>
                    <a:pt x="722985" y="926528"/>
                  </a:lnTo>
                  <a:lnTo>
                    <a:pt x="722401" y="901065"/>
                  </a:lnTo>
                  <a:lnTo>
                    <a:pt x="721969" y="874090"/>
                  </a:lnTo>
                  <a:lnTo>
                    <a:pt x="721804" y="845502"/>
                  </a:lnTo>
                  <a:lnTo>
                    <a:pt x="721702" y="800239"/>
                  </a:lnTo>
                  <a:lnTo>
                    <a:pt x="721588" y="781240"/>
                  </a:lnTo>
                  <a:lnTo>
                    <a:pt x="719340" y="737704"/>
                  </a:lnTo>
                  <a:lnTo>
                    <a:pt x="705624" y="675360"/>
                  </a:lnTo>
                  <a:lnTo>
                    <a:pt x="686282" y="626021"/>
                  </a:lnTo>
                  <a:lnTo>
                    <a:pt x="661466" y="574992"/>
                  </a:lnTo>
                  <a:lnTo>
                    <a:pt x="627265" y="509612"/>
                  </a:lnTo>
                  <a:lnTo>
                    <a:pt x="618147" y="494322"/>
                  </a:lnTo>
                  <a:lnTo>
                    <a:pt x="618147" y="996594"/>
                  </a:lnTo>
                  <a:lnTo>
                    <a:pt x="611911" y="996594"/>
                  </a:lnTo>
                  <a:lnTo>
                    <a:pt x="611911" y="1103122"/>
                  </a:lnTo>
                  <a:lnTo>
                    <a:pt x="606856" y="1122680"/>
                  </a:lnTo>
                  <a:lnTo>
                    <a:pt x="599884" y="1140955"/>
                  </a:lnTo>
                  <a:lnTo>
                    <a:pt x="590689" y="1158443"/>
                  </a:lnTo>
                  <a:lnTo>
                    <a:pt x="578929" y="1175600"/>
                  </a:lnTo>
                  <a:lnTo>
                    <a:pt x="548601" y="1222324"/>
                  </a:lnTo>
                  <a:lnTo>
                    <a:pt x="527913" y="1269657"/>
                  </a:lnTo>
                  <a:lnTo>
                    <a:pt x="515683" y="1317218"/>
                  </a:lnTo>
                  <a:lnTo>
                    <a:pt x="510717" y="1364653"/>
                  </a:lnTo>
                  <a:lnTo>
                    <a:pt x="511848" y="1411554"/>
                  </a:lnTo>
                  <a:lnTo>
                    <a:pt x="517906" y="1457629"/>
                  </a:lnTo>
                  <a:lnTo>
                    <a:pt x="527659" y="1502321"/>
                  </a:lnTo>
                  <a:lnTo>
                    <a:pt x="539978" y="1545437"/>
                  </a:lnTo>
                  <a:lnTo>
                    <a:pt x="553656" y="1586534"/>
                  </a:lnTo>
                  <a:lnTo>
                    <a:pt x="579361" y="1658302"/>
                  </a:lnTo>
                  <a:lnTo>
                    <a:pt x="589508" y="1688998"/>
                  </a:lnTo>
                  <a:lnTo>
                    <a:pt x="596582" y="1715922"/>
                  </a:lnTo>
                  <a:lnTo>
                    <a:pt x="599249" y="1737639"/>
                  </a:lnTo>
                  <a:lnTo>
                    <a:pt x="597611" y="1771650"/>
                  </a:lnTo>
                  <a:lnTo>
                    <a:pt x="579196" y="1834235"/>
                  </a:lnTo>
                  <a:lnTo>
                    <a:pt x="528828" y="1883638"/>
                  </a:lnTo>
                  <a:lnTo>
                    <a:pt x="487248" y="1901139"/>
                  </a:lnTo>
                  <a:lnTo>
                    <a:pt x="432371" y="1912645"/>
                  </a:lnTo>
                  <a:lnTo>
                    <a:pt x="362458" y="1917280"/>
                  </a:lnTo>
                  <a:lnTo>
                    <a:pt x="292544" y="1912645"/>
                  </a:lnTo>
                  <a:lnTo>
                    <a:pt x="237680" y="1901139"/>
                  </a:lnTo>
                  <a:lnTo>
                    <a:pt x="196100" y="1883638"/>
                  </a:lnTo>
                  <a:lnTo>
                    <a:pt x="145719" y="1834235"/>
                  </a:lnTo>
                  <a:lnTo>
                    <a:pt x="127304" y="1771650"/>
                  </a:lnTo>
                  <a:lnTo>
                    <a:pt x="125666" y="1737639"/>
                  </a:lnTo>
                  <a:lnTo>
                    <a:pt x="128320" y="1715922"/>
                  </a:lnTo>
                  <a:lnTo>
                    <a:pt x="135407" y="1688998"/>
                  </a:lnTo>
                  <a:lnTo>
                    <a:pt x="145554" y="1658302"/>
                  </a:lnTo>
                  <a:lnTo>
                    <a:pt x="171246" y="1586534"/>
                  </a:lnTo>
                  <a:lnTo>
                    <a:pt x="184924" y="1545437"/>
                  </a:lnTo>
                  <a:lnTo>
                    <a:pt x="197294" y="1502130"/>
                  </a:lnTo>
                  <a:lnTo>
                    <a:pt x="207022" y="1457566"/>
                  </a:lnTo>
                  <a:lnTo>
                    <a:pt x="213067" y="1411554"/>
                  </a:lnTo>
                  <a:lnTo>
                    <a:pt x="214210" y="1364653"/>
                  </a:lnTo>
                  <a:lnTo>
                    <a:pt x="209257" y="1317218"/>
                  </a:lnTo>
                  <a:lnTo>
                    <a:pt x="197027" y="1269657"/>
                  </a:lnTo>
                  <a:lnTo>
                    <a:pt x="176339" y="1222324"/>
                  </a:lnTo>
                  <a:lnTo>
                    <a:pt x="146024" y="1175600"/>
                  </a:lnTo>
                  <a:lnTo>
                    <a:pt x="134162" y="1158316"/>
                  </a:lnTo>
                  <a:lnTo>
                    <a:pt x="124917" y="1140675"/>
                  </a:lnTo>
                  <a:lnTo>
                    <a:pt x="117932" y="1122197"/>
                  </a:lnTo>
                  <a:lnTo>
                    <a:pt x="112903" y="1102436"/>
                  </a:lnTo>
                  <a:lnTo>
                    <a:pt x="611911" y="1103122"/>
                  </a:lnTo>
                  <a:lnTo>
                    <a:pt x="611911" y="996594"/>
                  </a:lnTo>
                  <a:lnTo>
                    <a:pt x="106794" y="995895"/>
                  </a:lnTo>
                  <a:lnTo>
                    <a:pt x="106984" y="985875"/>
                  </a:lnTo>
                  <a:lnTo>
                    <a:pt x="107213" y="975487"/>
                  </a:lnTo>
                  <a:lnTo>
                    <a:pt x="108496" y="926528"/>
                  </a:lnTo>
                  <a:lnTo>
                    <a:pt x="109080" y="901065"/>
                  </a:lnTo>
                  <a:lnTo>
                    <a:pt x="109486" y="874090"/>
                  </a:lnTo>
                  <a:lnTo>
                    <a:pt x="109588" y="800239"/>
                  </a:lnTo>
                  <a:lnTo>
                    <a:pt x="109651" y="790448"/>
                  </a:lnTo>
                  <a:lnTo>
                    <a:pt x="109791" y="781240"/>
                  </a:lnTo>
                  <a:lnTo>
                    <a:pt x="615137" y="781926"/>
                  </a:lnTo>
                  <a:lnTo>
                    <a:pt x="615264" y="790448"/>
                  </a:lnTo>
                  <a:lnTo>
                    <a:pt x="615276" y="845502"/>
                  </a:lnTo>
                  <a:lnTo>
                    <a:pt x="615442" y="874890"/>
                  </a:lnTo>
                  <a:lnTo>
                    <a:pt x="615873" y="902614"/>
                  </a:lnTo>
                  <a:lnTo>
                    <a:pt x="616470" y="928789"/>
                  </a:lnTo>
                  <a:lnTo>
                    <a:pt x="617435" y="964907"/>
                  </a:lnTo>
                  <a:lnTo>
                    <a:pt x="617943" y="986409"/>
                  </a:lnTo>
                  <a:lnTo>
                    <a:pt x="618147" y="996594"/>
                  </a:lnTo>
                  <a:lnTo>
                    <a:pt x="618147" y="494322"/>
                  </a:lnTo>
                  <a:lnTo>
                    <a:pt x="611924" y="483870"/>
                  </a:lnTo>
                  <a:lnTo>
                    <a:pt x="592543" y="456717"/>
                  </a:lnTo>
                  <a:lnTo>
                    <a:pt x="591934" y="455980"/>
                  </a:lnTo>
                  <a:lnTo>
                    <a:pt x="591934" y="675360"/>
                  </a:lnTo>
                  <a:lnTo>
                    <a:pt x="133248" y="674738"/>
                  </a:lnTo>
                  <a:lnTo>
                    <a:pt x="156845" y="626021"/>
                  </a:lnTo>
                  <a:lnTo>
                    <a:pt x="191719" y="559650"/>
                  </a:lnTo>
                  <a:lnTo>
                    <a:pt x="218706" y="519226"/>
                  </a:lnTo>
                  <a:lnTo>
                    <a:pt x="259676" y="472389"/>
                  </a:lnTo>
                  <a:lnTo>
                    <a:pt x="283654" y="451408"/>
                  </a:lnTo>
                  <a:lnTo>
                    <a:pt x="294474" y="440156"/>
                  </a:lnTo>
                  <a:lnTo>
                    <a:pt x="302488" y="426986"/>
                  </a:lnTo>
                  <a:lnTo>
                    <a:pt x="307479" y="412381"/>
                  </a:lnTo>
                  <a:lnTo>
                    <a:pt x="309194" y="396875"/>
                  </a:lnTo>
                  <a:lnTo>
                    <a:pt x="309194" y="284048"/>
                  </a:lnTo>
                  <a:lnTo>
                    <a:pt x="415721" y="284048"/>
                  </a:lnTo>
                  <a:lnTo>
                    <a:pt x="415721" y="396875"/>
                  </a:lnTo>
                  <a:lnTo>
                    <a:pt x="417449" y="412394"/>
                  </a:lnTo>
                  <a:lnTo>
                    <a:pt x="422427" y="426999"/>
                  </a:lnTo>
                  <a:lnTo>
                    <a:pt x="430453" y="440169"/>
                  </a:lnTo>
                  <a:lnTo>
                    <a:pt x="441286" y="451421"/>
                  </a:lnTo>
                  <a:lnTo>
                    <a:pt x="448779" y="457720"/>
                  </a:lnTo>
                  <a:lnTo>
                    <a:pt x="455676" y="463613"/>
                  </a:lnTo>
                  <a:lnTo>
                    <a:pt x="487362" y="496468"/>
                  </a:lnTo>
                  <a:lnTo>
                    <a:pt x="521601" y="540397"/>
                  </a:lnTo>
                  <a:lnTo>
                    <a:pt x="552538" y="596163"/>
                  </a:lnTo>
                  <a:lnTo>
                    <a:pt x="581558" y="653034"/>
                  </a:lnTo>
                  <a:lnTo>
                    <a:pt x="591934" y="675360"/>
                  </a:lnTo>
                  <a:lnTo>
                    <a:pt x="591934" y="455980"/>
                  </a:lnTo>
                  <a:lnTo>
                    <a:pt x="542023" y="398538"/>
                  </a:lnTo>
                  <a:lnTo>
                    <a:pt x="522262" y="379933"/>
                  </a:lnTo>
                  <a:lnTo>
                    <a:pt x="522262" y="284048"/>
                  </a:lnTo>
                  <a:lnTo>
                    <a:pt x="522262" y="248526"/>
                  </a:lnTo>
                  <a:lnTo>
                    <a:pt x="516674" y="220891"/>
                  </a:lnTo>
                  <a:lnTo>
                    <a:pt x="501459" y="198310"/>
                  </a:lnTo>
                  <a:lnTo>
                    <a:pt x="478878" y="183095"/>
                  </a:lnTo>
                  <a:lnTo>
                    <a:pt x="451243" y="177507"/>
                  </a:lnTo>
                  <a:lnTo>
                    <a:pt x="273685" y="177507"/>
                  </a:lnTo>
                  <a:lnTo>
                    <a:pt x="246037" y="183095"/>
                  </a:lnTo>
                  <a:lnTo>
                    <a:pt x="223469" y="198310"/>
                  </a:lnTo>
                  <a:lnTo>
                    <a:pt x="208241" y="220891"/>
                  </a:lnTo>
                  <a:lnTo>
                    <a:pt x="202666" y="248526"/>
                  </a:lnTo>
                  <a:lnTo>
                    <a:pt x="202666" y="379933"/>
                  </a:lnTo>
                  <a:lnTo>
                    <a:pt x="197612" y="384429"/>
                  </a:lnTo>
                  <a:lnTo>
                    <a:pt x="155689" y="428256"/>
                  </a:lnTo>
                  <a:lnTo>
                    <a:pt x="112979" y="483895"/>
                  </a:lnTo>
                  <a:lnTo>
                    <a:pt x="63436" y="575005"/>
                  </a:lnTo>
                  <a:lnTo>
                    <a:pt x="38620" y="626046"/>
                  </a:lnTo>
                  <a:lnTo>
                    <a:pt x="21691" y="667194"/>
                  </a:lnTo>
                  <a:lnTo>
                    <a:pt x="5562" y="737730"/>
                  </a:lnTo>
                  <a:lnTo>
                    <a:pt x="3365" y="776020"/>
                  </a:lnTo>
                  <a:lnTo>
                    <a:pt x="3124" y="845502"/>
                  </a:lnTo>
                  <a:lnTo>
                    <a:pt x="2946" y="874890"/>
                  </a:lnTo>
                  <a:lnTo>
                    <a:pt x="2489" y="902614"/>
                  </a:lnTo>
                  <a:lnTo>
                    <a:pt x="1879" y="928789"/>
                  </a:lnTo>
                  <a:lnTo>
                    <a:pt x="1231" y="953503"/>
                  </a:lnTo>
                  <a:lnTo>
                    <a:pt x="0" y="1008761"/>
                  </a:lnTo>
                  <a:lnTo>
                    <a:pt x="762" y="1061275"/>
                  </a:lnTo>
                  <a:lnTo>
                    <a:pt x="5422" y="1109421"/>
                  </a:lnTo>
                  <a:lnTo>
                    <a:pt x="15862" y="1154468"/>
                  </a:lnTo>
                  <a:lnTo>
                    <a:pt x="33934" y="1197724"/>
                  </a:lnTo>
                  <a:lnTo>
                    <a:pt x="61493" y="1240447"/>
                  </a:lnTo>
                  <a:lnTo>
                    <a:pt x="86791" y="1281811"/>
                  </a:lnTo>
                  <a:lnTo>
                    <a:pt x="101561" y="1324622"/>
                  </a:lnTo>
                  <a:lnTo>
                    <a:pt x="107365" y="1368463"/>
                  </a:lnTo>
                  <a:lnTo>
                    <a:pt x="105791" y="1412938"/>
                  </a:lnTo>
                  <a:lnTo>
                    <a:pt x="98412" y="1457629"/>
                  </a:lnTo>
                  <a:lnTo>
                    <a:pt x="86741" y="1502321"/>
                  </a:lnTo>
                  <a:lnTo>
                    <a:pt x="72555" y="1546034"/>
                  </a:lnTo>
                  <a:lnTo>
                    <a:pt x="42659" y="1629841"/>
                  </a:lnTo>
                  <a:lnTo>
                    <a:pt x="30518" y="1668094"/>
                  </a:lnTo>
                  <a:lnTo>
                    <a:pt x="22199" y="1703946"/>
                  </a:lnTo>
                  <a:lnTo>
                    <a:pt x="19126" y="1737639"/>
                  </a:lnTo>
                  <a:lnTo>
                    <a:pt x="21983" y="1786509"/>
                  </a:lnTo>
                  <a:lnTo>
                    <a:pt x="30543" y="1830857"/>
                  </a:lnTo>
                  <a:lnTo>
                    <a:pt x="44792" y="1870646"/>
                  </a:lnTo>
                  <a:lnTo>
                    <a:pt x="64719" y="1905876"/>
                  </a:lnTo>
                  <a:lnTo>
                    <a:pt x="90297" y="1936534"/>
                  </a:lnTo>
                  <a:lnTo>
                    <a:pt x="121539" y="1962619"/>
                  </a:lnTo>
                  <a:lnTo>
                    <a:pt x="158394" y="1984095"/>
                  </a:lnTo>
                  <a:lnTo>
                    <a:pt x="200888" y="2000973"/>
                  </a:lnTo>
                  <a:lnTo>
                    <a:pt x="248970" y="2013229"/>
                  </a:lnTo>
                  <a:lnTo>
                    <a:pt x="302641" y="2020862"/>
                  </a:lnTo>
                  <a:lnTo>
                    <a:pt x="361886" y="2023846"/>
                  </a:lnTo>
                  <a:lnTo>
                    <a:pt x="362458" y="1970582"/>
                  </a:lnTo>
                  <a:lnTo>
                    <a:pt x="363042" y="2023846"/>
                  </a:lnTo>
                  <a:lnTo>
                    <a:pt x="422287" y="2020862"/>
                  </a:lnTo>
                  <a:lnTo>
                    <a:pt x="475957" y="2013229"/>
                  </a:lnTo>
                  <a:lnTo>
                    <a:pt x="524040" y="2000973"/>
                  </a:lnTo>
                  <a:lnTo>
                    <a:pt x="566521" y="1984095"/>
                  </a:lnTo>
                  <a:lnTo>
                    <a:pt x="603377" y="1962619"/>
                  </a:lnTo>
                  <a:lnTo>
                    <a:pt x="634606" y="1936534"/>
                  </a:lnTo>
                  <a:lnTo>
                    <a:pt x="660196" y="1905876"/>
                  </a:lnTo>
                  <a:lnTo>
                    <a:pt x="680110" y="1870646"/>
                  </a:lnTo>
                  <a:lnTo>
                    <a:pt x="694359" y="1830857"/>
                  </a:lnTo>
                  <a:lnTo>
                    <a:pt x="702919" y="1786509"/>
                  </a:lnTo>
                  <a:lnTo>
                    <a:pt x="705777" y="1737639"/>
                  </a:lnTo>
                  <a:lnTo>
                    <a:pt x="702703" y="1703946"/>
                  </a:lnTo>
                  <a:lnTo>
                    <a:pt x="694397" y="1668094"/>
                  </a:lnTo>
                  <a:lnTo>
                    <a:pt x="682256" y="1629841"/>
                  </a:lnTo>
                  <a:lnTo>
                    <a:pt x="652360" y="1546034"/>
                  </a:lnTo>
                  <a:lnTo>
                    <a:pt x="638111" y="1502130"/>
                  </a:lnTo>
                  <a:lnTo>
                    <a:pt x="626503" y="1457566"/>
                  </a:lnTo>
                  <a:lnTo>
                    <a:pt x="619137" y="1412938"/>
                  </a:lnTo>
                  <a:lnTo>
                    <a:pt x="617562" y="1368463"/>
                  </a:lnTo>
                  <a:lnTo>
                    <a:pt x="623354" y="1324622"/>
                  </a:lnTo>
                  <a:lnTo>
                    <a:pt x="638111" y="1281811"/>
                  </a:lnTo>
                  <a:lnTo>
                    <a:pt x="663409" y="1240447"/>
                  </a:lnTo>
                  <a:lnTo>
                    <a:pt x="690968" y="1197724"/>
                  </a:lnTo>
                  <a:lnTo>
                    <a:pt x="709041" y="1154468"/>
                  </a:lnTo>
                  <a:lnTo>
                    <a:pt x="719493" y="1109421"/>
                  </a:lnTo>
                  <a:lnTo>
                    <a:pt x="720166" y="1102436"/>
                  </a:lnTo>
                  <a:lnTo>
                    <a:pt x="724166" y="1061275"/>
                  </a:lnTo>
                  <a:lnTo>
                    <a:pt x="724928" y="1008761"/>
                  </a:lnTo>
                  <a:close/>
                </a:path>
                <a:path w="2383154" h="2024379">
                  <a:moveTo>
                    <a:pt x="1553743" y="1008761"/>
                  </a:moveTo>
                  <a:lnTo>
                    <a:pt x="1553476" y="996594"/>
                  </a:lnTo>
                  <a:lnTo>
                    <a:pt x="1552460" y="950569"/>
                  </a:lnTo>
                  <a:lnTo>
                    <a:pt x="1551800" y="926528"/>
                  </a:lnTo>
                  <a:lnTo>
                    <a:pt x="1551216" y="901065"/>
                  </a:lnTo>
                  <a:lnTo>
                    <a:pt x="1550784" y="874090"/>
                  </a:lnTo>
                  <a:lnTo>
                    <a:pt x="1550619" y="845502"/>
                  </a:lnTo>
                  <a:lnTo>
                    <a:pt x="1550517" y="800239"/>
                  </a:lnTo>
                  <a:lnTo>
                    <a:pt x="1550403" y="781240"/>
                  </a:lnTo>
                  <a:lnTo>
                    <a:pt x="1548155" y="737704"/>
                  </a:lnTo>
                  <a:lnTo>
                    <a:pt x="1534439" y="675360"/>
                  </a:lnTo>
                  <a:lnTo>
                    <a:pt x="1515097" y="626021"/>
                  </a:lnTo>
                  <a:lnTo>
                    <a:pt x="1490281" y="574992"/>
                  </a:lnTo>
                  <a:lnTo>
                    <a:pt x="1456080" y="509612"/>
                  </a:lnTo>
                  <a:lnTo>
                    <a:pt x="1446961" y="494322"/>
                  </a:lnTo>
                  <a:lnTo>
                    <a:pt x="1446961" y="996594"/>
                  </a:lnTo>
                  <a:lnTo>
                    <a:pt x="1440726" y="996594"/>
                  </a:lnTo>
                  <a:lnTo>
                    <a:pt x="1440726" y="1103122"/>
                  </a:lnTo>
                  <a:lnTo>
                    <a:pt x="1435671" y="1122680"/>
                  </a:lnTo>
                  <a:lnTo>
                    <a:pt x="1428699" y="1140955"/>
                  </a:lnTo>
                  <a:lnTo>
                    <a:pt x="1419504" y="1158443"/>
                  </a:lnTo>
                  <a:lnTo>
                    <a:pt x="1407744" y="1175600"/>
                  </a:lnTo>
                  <a:lnTo>
                    <a:pt x="1377416" y="1222324"/>
                  </a:lnTo>
                  <a:lnTo>
                    <a:pt x="1356728" y="1269657"/>
                  </a:lnTo>
                  <a:lnTo>
                    <a:pt x="1344498" y="1317218"/>
                  </a:lnTo>
                  <a:lnTo>
                    <a:pt x="1339532" y="1364653"/>
                  </a:lnTo>
                  <a:lnTo>
                    <a:pt x="1340662" y="1411554"/>
                  </a:lnTo>
                  <a:lnTo>
                    <a:pt x="1346720" y="1457629"/>
                  </a:lnTo>
                  <a:lnTo>
                    <a:pt x="1356474" y="1502321"/>
                  </a:lnTo>
                  <a:lnTo>
                    <a:pt x="1368793" y="1545437"/>
                  </a:lnTo>
                  <a:lnTo>
                    <a:pt x="1382471" y="1586534"/>
                  </a:lnTo>
                  <a:lnTo>
                    <a:pt x="1408176" y="1658302"/>
                  </a:lnTo>
                  <a:lnTo>
                    <a:pt x="1418323" y="1688998"/>
                  </a:lnTo>
                  <a:lnTo>
                    <a:pt x="1425397" y="1715922"/>
                  </a:lnTo>
                  <a:lnTo>
                    <a:pt x="1428064" y="1737639"/>
                  </a:lnTo>
                  <a:lnTo>
                    <a:pt x="1426425" y="1771650"/>
                  </a:lnTo>
                  <a:lnTo>
                    <a:pt x="1408010" y="1834235"/>
                  </a:lnTo>
                  <a:lnTo>
                    <a:pt x="1357642" y="1883638"/>
                  </a:lnTo>
                  <a:lnTo>
                    <a:pt x="1316062" y="1901139"/>
                  </a:lnTo>
                  <a:lnTo>
                    <a:pt x="1261186" y="1912645"/>
                  </a:lnTo>
                  <a:lnTo>
                    <a:pt x="1191272" y="1917280"/>
                  </a:lnTo>
                  <a:lnTo>
                    <a:pt x="1121359" y="1912645"/>
                  </a:lnTo>
                  <a:lnTo>
                    <a:pt x="1066495" y="1901139"/>
                  </a:lnTo>
                  <a:lnTo>
                    <a:pt x="1024915" y="1883638"/>
                  </a:lnTo>
                  <a:lnTo>
                    <a:pt x="974534" y="1834235"/>
                  </a:lnTo>
                  <a:lnTo>
                    <a:pt x="956119" y="1771650"/>
                  </a:lnTo>
                  <a:lnTo>
                    <a:pt x="954481" y="1737639"/>
                  </a:lnTo>
                  <a:lnTo>
                    <a:pt x="957135" y="1715922"/>
                  </a:lnTo>
                  <a:lnTo>
                    <a:pt x="964222" y="1688998"/>
                  </a:lnTo>
                  <a:lnTo>
                    <a:pt x="974369" y="1658302"/>
                  </a:lnTo>
                  <a:lnTo>
                    <a:pt x="1000061" y="1586534"/>
                  </a:lnTo>
                  <a:lnTo>
                    <a:pt x="1013739" y="1545437"/>
                  </a:lnTo>
                  <a:lnTo>
                    <a:pt x="1026109" y="1502130"/>
                  </a:lnTo>
                  <a:lnTo>
                    <a:pt x="1035837" y="1457566"/>
                  </a:lnTo>
                  <a:lnTo>
                    <a:pt x="1041882" y="1411554"/>
                  </a:lnTo>
                  <a:lnTo>
                    <a:pt x="1043025" y="1364653"/>
                  </a:lnTo>
                  <a:lnTo>
                    <a:pt x="1038072" y="1317218"/>
                  </a:lnTo>
                  <a:lnTo>
                    <a:pt x="1025842" y="1269657"/>
                  </a:lnTo>
                  <a:lnTo>
                    <a:pt x="1005154" y="1222324"/>
                  </a:lnTo>
                  <a:lnTo>
                    <a:pt x="974826" y="1175600"/>
                  </a:lnTo>
                  <a:lnTo>
                    <a:pt x="962977" y="1158316"/>
                  </a:lnTo>
                  <a:lnTo>
                    <a:pt x="953731" y="1140675"/>
                  </a:lnTo>
                  <a:lnTo>
                    <a:pt x="946746" y="1122197"/>
                  </a:lnTo>
                  <a:lnTo>
                    <a:pt x="941717" y="1102436"/>
                  </a:lnTo>
                  <a:lnTo>
                    <a:pt x="1440726" y="1103122"/>
                  </a:lnTo>
                  <a:lnTo>
                    <a:pt x="1440726" y="996594"/>
                  </a:lnTo>
                  <a:lnTo>
                    <a:pt x="935609" y="995895"/>
                  </a:lnTo>
                  <a:lnTo>
                    <a:pt x="935799" y="985875"/>
                  </a:lnTo>
                  <a:lnTo>
                    <a:pt x="936028" y="975487"/>
                  </a:lnTo>
                  <a:lnTo>
                    <a:pt x="937310" y="926528"/>
                  </a:lnTo>
                  <a:lnTo>
                    <a:pt x="937882" y="901065"/>
                  </a:lnTo>
                  <a:lnTo>
                    <a:pt x="938301" y="874090"/>
                  </a:lnTo>
                  <a:lnTo>
                    <a:pt x="938403" y="800239"/>
                  </a:lnTo>
                  <a:lnTo>
                    <a:pt x="938466" y="790448"/>
                  </a:lnTo>
                  <a:lnTo>
                    <a:pt x="938606" y="781240"/>
                  </a:lnTo>
                  <a:lnTo>
                    <a:pt x="1443951" y="781926"/>
                  </a:lnTo>
                  <a:lnTo>
                    <a:pt x="1444078" y="790448"/>
                  </a:lnTo>
                  <a:lnTo>
                    <a:pt x="1444091" y="845502"/>
                  </a:lnTo>
                  <a:lnTo>
                    <a:pt x="1444256" y="874890"/>
                  </a:lnTo>
                  <a:lnTo>
                    <a:pt x="1444688" y="902614"/>
                  </a:lnTo>
                  <a:lnTo>
                    <a:pt x="1445285" y="928789"/>
                  </a:lnTo>
                  <a:lnTo>
                    <a:pt x="1446250" y="964907"/>
                  </a:lnTo>
                  <a:lnTo>
                    <a:pt x="1446758" y="986409"/>
                  </a:lnTo>
                  <a:lnTo>
                    <a:pt x="1446961" y="996594"/>
                  </a:lnTo>
                  <a:lnTo>
                    <a:pt x="1446961" y="494322"/>
                  </a:lnTo>
                  <a:lnTo>
                    <a:pt x="1440738" y="483870"/>
                  </a:lnTo>
                  <a:lnTo>
                    <a:pt x="1421358" y="456717"/>
                  </a:lnTo>
                  <a:lnTo>
                    <a:pt x="1420749" y="455980"/>
                  </a:lnTo>
                  <a:lnTo>
                    <a:pt x="1420749" y="675360"/>
                  </a:lnTo>
                  <a:lnTo>
                    <a:pt x="962063" y="674738"/>
                  </a:lnTo>
                  <a:lnTo>
                    <a:pt x="985659" y="626021"/>
                  </a:lnTo>
                  <a:lnTo>
                    <a:pt x="1020533" y="559650"/>
                  </a:lnTo>
                  <a:lnTo>
                    <a:pt x="1047521" y="519226"/>
                  </a:lnTo>
                  <a:lnTo>
                    <a:pt x="1088491" y="472389"/>
                  </a:lnTo>
                  <a:lnTo>
                    <a:pt x="1112469" y="451408"/>
                  </a:lnTo>
                  <a:lnTo>
                    <a:pt x="1123289" y="440156"/>
                  </a:lnTo>
                  <a:lnTo>
                    <a:pt x="1131303" y="426986"/>
                  </a:lnTo>
                  <a:lnTo>
                    <a:pt x="1136294" y="412381"/>
                  </a:lnTo>
                  <a:lnTo>
                    <a:pt x="1138008" y="396875"/>
                  </a:lnTo>
                  <a:lnTo>
                    <a:pt x="1138008" y="284048"/>
                  </a:lnTo>
                  <a:lnTo>
                    <a:pt x="1244536" y="284048"/>
                  </a:lnTo>
                  <a:lnTo>
                    <a:pt x="1244536" y="396875"/>
                  </a:lnTo>
                  <a:lnTo>
                    <a:pt x="1246263" y="412394"/>
                  </a:lnTo>
                  <a:lnTo>
                    <a:pt x="1251242" y="426999"/>
                  </a:lnTo>
                  <a:lnTo>
                    <a:pt x="1259268" y="440169"/>
                  </a:lnTo>
                  <a:lnTo>
                    <a:pt x="1270101" y="451421"/>
                  </a:lnTo>
                  <a:lnTo>
                    <a:pt x="1277594" y="457720"/>
                  </a:lnTo>
                  <a:lnTo>
                    <a:pt x="1284490" y="463613"/>
                  </a:lnTo>
                  <a:lnTo>
                    <a:pt x="1316177" y="496468"/>
                  </a:lnTo>
                  <a:lnTo>
                    <a:pt x="1350416" y="540397"/>
                  </a:lnTo>
                  <a:lnTo>
                    <a:pt x="1381353" y="596163"/>
                  </a:lnTo>
                  <a:lnTo>
                    <a:pt x="1410373" y="653034"/>
                  </a:lnTo>
                  <a:lnTo>
                    <a:pt x="1420749" y="675360"/>
                  </a:lnTo>
                  <a:lnTo>
                    <a:pt x="1420749" y="455980"/>
                  </a:lnTo>
                  <a:lnTo>
                    <a:pt x="1370838" y="398538"/>
                  </a:lnTo>
                  <a:lnTo>
                    <a:pt x="1351076" y="379933"/>
                  </a:lnTo>
                  <a:lnTo>
                    <a:pt x="1351076" y="284048"/>
                  </a:lnTo>
                  <a:lnTo>
                    <a:pt x="1351076" y="248526"/>
                  </a:lnTo>
                  <a:lnTo>
                    <a:pt x="1345488" y="220891"/>
                  </a:lnTo>
                  <a:lnTo>
                    <a:pt x="1330274" y="198310"/>
                  </a:lnTo>
                  <a:lnTo>
                    <a:pt x="1307693" y="183095"/>
                  </a:lnTo>
                  <a:lnTo>
                    <a:pt x="1280058" y="177507"/>
                  </a:lnTo>
                  <a:lnTo>
                    <a:pt x="1102499" y="177507"/>
                  </a:lnTo>
                  <a:lnTo>
                    <a:pt x="1074851" y="183095"/>
                  </a:lnTo>
                  <a:lnTo>
                    <a:pt x="1052283" y="198310"/>
                  </a:lnTo>
                  <a:lnTo>
                    <a:pt x="1037056" y="220891"/>
                  </a:lnTo>
                  <a:lnTo>
                    <a:pt x="1031481" y="248526"/>
                  </a:lnTo>
                  <a:lnTo>
                    <a:pt x="1031481" y="379933"/>
                  </a:lnTo>
                  <a:lnTo>
                    <a:pt x="1026426" y="384429"/>
                  </a:lnTo>
                  <a:lnTo>
                    <a:pt x="984504" y="428256"/>
                  </a:lnTo>
                  <a:lnTo>
                    <a:pt x="941793" y="483895"/>
                  </a:lnTo>
                  <a:lnTo>
                    <a:pt x="892251" y="575005"/>
                  </a:lnTo>
                  <a:lnTo>
                    <a:pt x="867435" y="626046"/>
                  </a:lnTo>
                  <a:lnTo>
                    <a:pt x="850506" y="667194"/>
                  </a:lnTo>
                  <a:lnTo>
                    <a:pt x="834377" y="737730"/>
                  </a:lnTo>
                  <a:lnTo>
                    <a:pt x="832180" y="776020"/>
                  </a:lnTo>
                  <a:lnTo>
                    <a:pt x="831938" y="845502"/>
                  </a:lnTo>
                  <a:lnTo>
                    <a:pt x="831761" y="874890"/>
                  </a:lnTo>
                  <a:lnTo>
                    <a:pt x="831303" y="902614"/>
                  </a:lnTo>
                  <a:lnTo>
                    <a:pt x="830694" y="928789"/>
                  </a:lnTo>
                  <a:lnTo>
                    <a:pt x="830046" y="953503"/>
                  </a:lnTo>
                  <a:lnTo>
                    <a:pt x="828814" y="1008761"/>
                  </a:lnTo>
                  <a:lnTo>
                    <a:pt x="829576" y="1061275"/>
                  </a:lnTo>
                  <a:lnTo>
                    <a:pt x="834237" y="1109421"/>
                  </a:lnTo>
                  <a:lnTo>
                    <a:pt x="844677" y="1154468"/>
                  </a:lnTo>
                  <a:lnTo>
                    <a:pt x="862749" y="1197724"/>
                  </a:lnTo>
                  <a:lnTo>
                    <a:pt x="890308" y="1240447"/>
                  </a:lnTo>
                  <a:lnTo>
                    <a:pt x="915606" y="1281811"/>
                  </a:lnTo>
                  <a:lnTo>
                    <a:pt x="930376" y="1324622"/>
                  </a:lnTo>
                  <a:lnTo>
                    <a:pt x="936180" y="1368463"/>
                  </a:lnTo>
                  <a:lnTo>
                    <a:pt x="934605" y="1412938"/>
                  </a:lnTo>
                  <a:lnTo>
                    <a:pt x="927227" y="1457629"/>
                  </a:lnTo>
                  <a:lnTo>
                    <a:pt x="915555" y="1502321"/>
                  </a:lnTo>
                  <a:lnTo>
                    <a:pt x="901369" y="1546034"/>
                  </a:lnTo>
                  <a:lnTo>
                    <a:pt x="871474" y="1629841"/>
                  </a:lnTo>
                  <a:lnTo>
                    <a:pt x="859332" y="1668094"/>
                  </a:lnTo>
                  <a:lnTo>
                    <a:pt x="851014" y="1703946"/>
                  </a:lnTo>
                  <a:lnTo>
                    <a:pt x="847940" y="1737639"/>
                  </a:lnTo>
                  <a:lnTo>
                    <a:pt x="850798" y="1786509"/>
                  </a:lnTo>
                  <a:lnTo>
                    <a:pt x="859358" y="1830857"/>
                  </a:lnTo>
                  <a:lnTo>
                    <a:pt x="873607" y="1870646"/>
                  </a:lnTo>
                  <a:lnTo>
                    <a:pt x="893533" y="1905876"/>
                  </a:lnTo>
                  <a:lnTo>
                    <a:pt x="919111" y="1936534"/>
                  </a:lnTo>
                  <a:lnTo>
                    <a:pt x="950353" y="1962619"/>
                  </a:lnTo>
                  <a:lnTo>
                    <a:pt x="987209" y="1984095"/>
                  </a:lnTo>
                  <a:lnTo>
                    <a:pt x="1029690" y="2000973"/>
                  </a:lnTo>
                  <a:lnTo>
                    <a:pt x="1077785" y="2013229"/>
                  </a:lnTo>
                  <a:lnTo>
                    <a:pt x="1131455" y="2020862"/>
                  </a:lnTo>
                  <a:lnTo>
                    <a:pt x="1190701" y="2023846"/>
                  </a:lnTo>
                  <a:lnTo>
                    <a:pt x="1191272" y="1970582"/>
                  </a:lnTo>
                  <a:lnTo>
                    <a:pt x="1191856" y="2023846"/>
                  </a:lnTo>
                  <a:lnTo>
                    <a:pt x="1251102" y="2020862"/>
                  </a:lnTo>
                  <a:lnTo>
                    <a:pt x="1304772" y="2013229"/>
                  </a:lnTo>
                  <a:lnTo>
                    <a:pt x="1352854" y="2000973"/>
                  </a:lnTo>
                  <a:lnTo>
                    <a:pt x="1395336" y="1984095"/>
                  </a:lnTo>
                  <a:lnTo>
                    <a:pt x="1432191" y="1962619"/>
                  </a:lnTo>
                  <a:lnTo>
                    <a:pt x="1463421" y="1936534"/>
                  </a:lnTo>
                  <a:lnTo>
                    <a:pt x="1489011" y="1905876"/>
                  </a:lnTo>
                  <a:lnTo>
                    <a:pt x="1508925" y="1870646"/>
                  </a:lnTo>
                  <a:lnTo>
                    <a:pt x="1523174" y="1830857"/>
                  </a:lnTo>
                  <a:lnTo>
                    <a:pt x="1531734" y="1786509"/>
                  </a:lnTo>
                  <a:lnTo>
                    <a:pt x="1534591" y="1737639"/>
                  </a:lnTo>
                  <a:lnTo>
                    <a:pt x="1531518" y="1703946"/>
                  </a:lnTo>
                  <a:lnTo>
                    <a:pt x="1523212" y="1668094"/>
                  </a:lnTo>
                  <a:lnTo>
                    <a:pt x="1511071" y="1629841"/>
                  </a:lnTo>
                  <a:lnTo>
                    <a:pt x="1481175" y="1546034"/>
                  </a:lnTo>
                  <a:lnTo>
                    <a:pt x="1466926" y="1502130"/>
                  </a:lnTo>
                  <a:lnTo>
                    <a:pt x="1455318" y="1457566"/>
                  </a:lnTo>
                  <a:lnTo>
                    <a:pt x="1447952" y="1412938"/>
                  </a:lnTo>
                  <a:lnTo>
                    <a:pt x="1446377" y="1368463"/>
                  </a:lnTo>
                  <a:lnTo>
                    <a:pt x="1452168" y="1324622"/>
                  </a:lnTo>
                  <a:lnTo>
                    <a:pt x="1466926" y="1281811"/>
                  </a:lnTo>
                  <a:lnTo>
                    <a:pt x="1492224" y="1240447"/>
                  </a:lnTo>
                  <a:lnTo>
                    <a:pt x="1519783" y="1197724"/>
                  </a:lnTo>
                  <a:lnTo>
                    <a:pt x="1537855" y="1154468"/>
                  </a:lnTo>
                  <a:lnTo>
                    <a:pt x="1548307" y="1109421"/>
                  </a:lnTo>
                  <a:lnTo>
                    <a:pt x="1548980" y="1102436"/>
                  </a:lnTo>
                  <a:lnTo>
                    <a:pt x="1552981" y="1061275"/>
                  </a:lnTo>
                  <a:lnTo>
                    <a:pt x="1553743" y="1008761"/>
                  </a:lnTo>
                  <a:close/>
                </a:path>
                <a:path w="2383154" h="2024379">
                  <a:moveTo>
                    <a:pt x="2382558" y="1008761"/>
                  </a:moveTo>
                  <a:lnTo>
                    <a:pt x="2382291" y="996594"/>
                  </a:lnTo>
                  <a:lnTo>
                    <a:pt x="2381275" y="950569"/>
                  </a:lnTo>
                  <a:lnTo>
                    <a:pt x="2380615" y="926528"/>
                  </a:lnTo>
                  <a:lnTo>
                    <a:pt x="2380030" y="901065"/>
                  </a:lnTo>
                  <a:lnTo>
                    <a:pt x="2379599" y="874090"/>
                  </a:lnTo>
                  <a:lnTo>
                    <a:pt x="2379434" y="845502"/>
                  </a:lnTo>
                  <a:lnTo>
                    <a:pt x="2379332" y="800239"/>
                  </a:lnTo>
                  <a:lnTo>
                    <a:pt x="2379218" y="781240"/>
                  </a:lnTo>
                  <a:lnTo>
                    <a:pt x="2376970" y="737704"/>
                  </a:lnTo>
                  <a:lnTo>
                    <a:pt x="2363254" y="675360"/>
                  </a:lnTo>
                  <a:lnTo>
                    <a:pt x="2343912" y="626021"/>
                  </a:lnTo>
                  <a:lnTo>
                    <a:pt x="2319096" y="574992"/>
                  </a:lnTo>
                  <a:lnTo>
                    <a:pt x="2284895" y="509612"/>
                  </a:lnTo>
                  <a:lnTo>
                    <a:pt x="2275776" y="494322"/>
                  </a:lnTo>
                  <a:lnTo>
                    <a:pt x="2275776" y="996594"/>
                  </a:lnTo>
                  <a:lnTo>
                    <a:pt x="2269540" y="996594"/>
                  </a:lnTo>
                  <a:lnTo>
                    <a:pt x="2269540" y="1103122"/>
                  </a:lnTo>
                  <a:lnTo>
                    <a:pt x="2264486" y="1122680"/>
                  </a:lnTo>
                  <a:lnTo>
                    <a:pt x="2257514" y="1140955"/>
                  </a:lnTo>
                  <a:lnTo>
                    <a:pt x="2248319" y="1158443"/>
                  </a:lnTo>
                  <a:lnTo>
                    <a:pt x="2236559" y="1175600"/>
                  </a:lnTo>
                  <a:lnTo>
                    <a:pt x="2206231" y="1222324"/>
                  </a:lnTo>
                  <a:lnTo>
                    <a:pt x="2185543" y="1269657"/>
                  </a:lnTo>
                  <a:lnTo>
                    <a:pt x="2173313" y="1317218"/>
                  </a:lnTo>
                  <a:lnTo>
                    <a:pt x="2168347" y="1364653"/>
                  </a:lnTo>
                  <a:lnTo>
                    <a:pt x="2169477" y="1411554"/>
                  </a:lnTo>
                  <a:lnTo>
                    <a:pt x="2175535" y="1457629"/>
                  </a:lnTo>
                  <a:lnTo>
                    <a:pt x="2185289" y="1502321"/>
                  </a:lnTo>
                  <a:lnTo>
                    <a:pt x="2197608" y="1545437"/>
                  </a:lnTo>
                  <a:lnTo>
                    <a:pt x="2211286" y="1586534"/>
                  </a:lnTo>
                  <a:lnTo>
                    <a:pt x="2236990" y="1658302"/>
                  </a:lnTo>
                  <a:lnTo>
                    <a:pt x="2247138" y="1688998"/>
                  </a:lnTo>
                  <a:lnTo>
                    <a:pt x="2254212" y="1715922"/>
                  </a:lnTo>
                  <a:lnTo>
                    <a:pt x="2256879" y="1737639"/>
                  </a:lnTo>
                  <a:lnTo>
                    <a:pt x="2255240" y="1771650"/>
                  </a:lnTo>
                  <a:lnTo>
                    <a:pt x="2236825" y="1834235"/>
                  </a:lnTo>
                  <a:lnTo>
                    <a:pt x="2186457" y="1883638"/>
                  </a:lnTo>
                  <a:lnTo>
                    <a:pt x="2144877" y="1901139"/>
                  </a:lnTo>
                  <a:lnTo>
                    <a:pt x="2090000" y="1912645"/>
                  </a:lnTo>
                  <a:lnTo>
                    <a:pt x="2020087" y="1917280"/>
                  </a:lnTo>
                  <a:lnTo>
                    <a:pt x="1950173" y="1912645"/>
                  </a:lnTo>
                  <a:lnTo>
                    <a:pt x="1895309" y="1901139"/>
                  </a:lnTo>
                  <a:lnTo>
                    <a:pt x="1853730" y="1883638"/>
                  </a:lnTo>
                  <a:lnTo>
                    <a:pt x="1803349" y="1834235"/>
                  </a:lnTo>
                  <a:lnTo>
                    <a:pt x="1784934" y="1771650"/>
                  </a:lnTo>
                  <a:lnTo>
                    <a:pt x="1783295" y="1737639"/>
                  </a:lnTo>
                  <a:lnTo>
                    <a:pt x="1785950" y="1715922"/>
                  </a:lnTo>
                  <a:lnTo>
                    <a:pt x="1793036" y="1688998"/>
                  </a:lnTo>
                  <a:lnTo>
                    <a:pt x="1803184" y="1658302"/>
                  </a:lnTo>
                  <a:lnTo>
                    <a:pt x="1828876" y="1586534"/>
                  </a:lnTo>
                  <a:lnTo>
                    <a:pt x="1842554" y="1545437"/>
                  </a:lnTo>
                  <a:lnTo>
                    <a:pt x="1854923" y="1502130"/>
                  </a:lnTo>
                  <a:lnTo>
                    <a:pt x="1864652" y="1457566"/>
                  </a:lnTo>
                  <a:lnTo>
                    <a:pt x="1870697" y="1411554"/>
                  </a:lnTo>
                  <a:lnTo>
                    <a:pt x="1871840" y="1364653"/>
                  </a:lnTo>
                  <a:lnTo>
                    <a:pt x="1866887" y="1317218"/>
                  </a:lnTo>
                  <a:lnTo>
                    <a:pt x="1854657" y="1269657"/>
                  </a:lnTo>
                  <a:lnTo>
                    <a:pt x="1833968" y="1222324"/>
                  </a:lnTo>
                  <a:lnTo>
                    <a:pt x="1803641" y="1175600"/>
                  </a:lnTo>
                  <a:lnTo>
                    <a:pt x="1791792" y="1158316"/>
                  </a:lnTo>
                  <a:lnTo>
                    <a:pt x="1782546" y="1140675"/>
                  </a:lnTo>
                  <a:lnTo>
                    <a:pt x="1775561" y="1122197"/>
                  </a:lnTo>
                  <a:lnTo>
                    <a:pt x="1770532" y="1102436"/>
                  </a:lnTo>
                  <a:lnTo>
                    <a:pt x="2269540" y="1103122"/>
                  </a:lnTo>
                  <a:lnTo>
                    <a:pt x="2269540" y="996594"/>
                  </a:lnTo>
                  <a:lnTo>
                    <a:pt x="1764423" y="995895"/>
                  </a:lnTo>
                  <a:lnTo>
                    <a:pt x="1764614" y="985875"/>
                  </a:lnTo>
                  <a:lnTo>
                    <a:pt x="1764842" y="975487"/>
                  </a:lnTo>
                  <a:lnTo>
                    <a:pt x="1766125" y="926528"/>
                  </a:lnTo>
                  <a:lnTo>
                    <a:pt x="1766697" y="901065"/>
                  </a:lnTo>
                  <a:lnTo>
                    <a:pt x="1767116" y="874090"/>
                  </a:lnTo>
                  <a:lnTo>
                    <a:pt x="1767217" y="800239"/>
                  </a:lnTo>
                  <a:lnTo>
                    <a:pt x="1767281" y="790448"/>
                  </a:lnTo>
                  <a:lnTo>
                    <a:pt x="1767420" y="781240"/>
                  </a:lnTo>
                  <a:lnTo>
                    <a:pt x="2272766" y="781926"/>
                  </a:lnTo>
                  <a:lnTo>
                    <a:pt x="2272893" y="790448"/>
                  </a:lnTo>
                  <a:lnTo>
                    <a:pt x="2272906" y="845502"/>
                  </a:lnTo>
                  <a:lnTo>
                    <a:pt x="2273071" y="874890"/>
                  </a:lnTo>
                  <a:lnTo>
                    <a:pt x="2273503" y="902614"/>
                  </a:lnTo>
                  <a:lnTo>
                    <a:pt x="2274100" y="928789"/>
                  </a:lnTo>
                  <a:lnTo>
                    <a:pt x="2275065" y="964907"/>
                  </a:lnTo>
                  <a:lnTo>
                    <a:pt x="2275573" y="986409"/>
                  </a:lnTo>
                  <a:lnTo>
                    <a:pt x="2275776" y="996594"/>
                  </a:lnTo>
                  <a:lnTo>
                    <a:pt x="2275776" y="494322"/>
                  </a:lnTo>
                  <a:lnTo>
                    <a:pt x="2269553" y="483870"/>
                  </a:lnTo>
                  <a:lnTo>
                    <a:pt x="2250173" y="456717"/>
                  </a:lnTo>
                  <a:lnTo>
                    <a:pt x="2249563" y="455980"/>
                  </a:lnTo>
                  <a:lnTo>
                    <a:pt x="2249563" y="675360"/>
                  </a:lnTo>
                  <a:lnTo>
                    <a:pt x="1790877" y="674738"/>
                  </a:lnTo>
                  <a:lnTo>
                    <a:pt x="1814474" y="626021"/>
                  </a:lnTo>
                  <a:lnTo>
                    <a:pt x="1849348" y="559650"/>
                  </a:lnTo>
                  <a:lnTo>
                    <a:pt x="1876336" y="519226"/>
                  </a:lnTo>
                  <a:lnTo>
                    <a:pt x="1917306" y="472389"/>
                  </a:lnTo>
                  <a:lnTo>
                    <a:pt x="1941283" y="451408"/>
                  </a:lnTo>
                  <a:lnTo>
                    <a:pt x="1952104" y="440156"/>
                  </a:lnTo>
                  <a:lnTo>
                    <a:pt x="1960118" y="426986"/>
                  </a:lnTo>
                  <a:lnTo>
                    <a:pt x="1965109" y="412381"/>
                  </a:lnTo>
                  <a:lnTo>
                    <a:pt x="1966823" y="396875"/>
                  </a:lnTo>
                  <a:lnTo>
                    <a:pt x="1966823" y="284048"/>
                  </a:lnTo>
                  <a:lnTo>
                    <a:pt x="2073351" y="284048"/>
                  </a:lnTo>
                  <a:lnTo>
                    <a:pt x="2073351" y="396875"/>
                  </a:lnTo>
                  <a:lnTo>
                    <a:pt x="2075078" y="412394"/>
                  </a:lnTo>
                  <a:lnTo>
                    <a:pt x="2080056" y="426999"/>
                  </a:lnTo>
                  <a:lnTo>
                    <a:pt x="2088083" y="440169"/>
                  </a:lnTo>
                  <a:lnTo>
                    <a:pt x="2098916" y="451421"/>
                  </a:lnTo>
                  <a:lnTo>
                    <a:pt x="2106409" y="457720"/>
                  </a:lnTo>
                  <a:lnTo>
                    <a:pt x="2113305" y="463613"/>
                  </a:lnTo>
                  <a:lnTo>
                    <a:pt x="2144992" y="496468"/>
                  </a:lnTo>
                  <a:lnTo>
                    <a:pt x="2179231" y="540397"/>
                  </a:lnTo>
                  <a:lnTo>
                    <a:pt x="2210168" y="596163"/>
                  </a:lnTo>
                  <a:lnTo>
                    <a:pt x="2239187" y="653034"/>
                  </a:lnTo>
                  <a:lnTo>
                    <a:pt x="2249563" y="675360"/>
                  </a:lnTo>
                  <a:lnTo>
                    <a:pt x="2249563" y="455980"/>
                  </a:lnTo>
                  <a:lnTo>
                    <a:pt x="2199652" y="398538"/>
                  </a:lnTo>
                  <a:lnTo>
                    <a:pt x="2179891" y="379933"/>
                  </a:lnTo>
                  <a:lnTo>
                    <a:pt x="2179891" y="284048"/>
                  </a:lnTo>
                  <a:lnTo>
                    <a:pt x="2179891" y="248526"/>
                  </a:lnTo>
                  <a:lnTo>
                    <a:pt x="2174303" y="220891"/>
                  </a:lnTo>
                  <a:lnTo>
                    <a:pt x="2159089" y="198310"/>
                  </a:lnTo>
                  <a:lnTo>
                    <a:pt x="2136508" y="183095"/>
                  </a:lnTo>
                  <a:lnTo>
                    <a:pt x="2108873" y="177507"/>
                  </a:lnTo>
                  <a:lnTo>
                    <a:pt x="1931314" y="177507"/>
                  </a:lnTo>
                  <a:lnTo>
                    <a:pt x="1903666" y="183095"/>
                  </a:lnTo>
                  <a:lnTo>
                    <a:pt x="1881098" y="198310"/>
                  </a:lnTo>
                  <a:lnTo>
                    <a:pt x="1865871" y="220891"/>
                  </a:lnTo>
                  <a:lnTo>
                    <a:pt x="1860296" y="248526"/>
                  </a:lnTo>
                  <a:lnTo>
                    <a:pt x="1860296" y="379933"/>
                  </a:lnTo>
                  <a:lnTo>
                    <a:pt x="1855241" y="384429"/>
                  </a:lnTo>
                  <a:lnTo>
                    <a:pt x="1813318" y="428256"/>
                  </a:lnTo>
                  <a:lnTo>
                    <a:pt x="1770608" y="483895"/>
                  </a:lnTo>
                  <a:lnTo>
                    <a:pt x="1721065" y="575005"/>
                  </a:lnTo>
                  <a:lnTo>
                    <a:pt x="1696250" y="626046"/>
                  </a:lnTo>
                  <a:lnTo>
                    <a:pt x="1679321" y="667194"/>
                  </a:lnTo>
                  <a:lnTo>
                    <a:pt x="1663192" y="737730"/>
                  </a:lnTo>
                  <a:lnTo>
                    <a:pt x="1660982" y="776020"/>
                  </a:lnTo>
                  <a:lnTo>
                    <a:pt x="1660753" y="845502"/>
                  </a:lnTo>
                  <a:lnTo>
                    <a:pt x="1660575" y="874890"/>
                  </a:lnTo>
                  <a:lnTo>
                    <a:pt x="1660118" y="902614"/>
                  </a:lnTo>
                  <a:lnTo>
                    <a:pt x="1659509" y="928789"/>
                  </a:lnTo>
                  <a:lnTo>
                    <a:pt x="1658861" y="953503"/>
                  </a:lnTo>
                  <a:lnTo>
                    <a:pt x="1657629" y="1008761"/>
                  </a:lnTo>
                  <a:lnTo>
                    <a:pt x="1658391" y="1061275"/>
                  </a:lnTo>
                  <a:lnTo>
                    <a:pt x="1663052" y="1109421"/>
                  </a:lnTo>
                  <a:lnTo>
                    <a:pt x="1673491" y="1154468"/>
                  </a:lnTo>
                  <a:lnTo>
                    <a:pt x="1691563" y="1197724"/>
                  </a:lnTo>
                  <a:lnTo>
                    <a:pt x="1719122" y="1240447"/>
                  </a:lnTo>
                  <a:lnTo>
                    <a:pt x="1744421" y="1281811"/>
                  </a:lnTo>
                  <a:lnTo>
                    <a:pt x="1759191" y="1324622"/>
                  </a:lnTo>
                  <a:lnTo>
                    <a:pt x="1764995" y="1368463"/>
                  </a:lnTo>
                  <a:lnTo>
                    <a:pt x="1763420" y="1412938"/>
                  </a:lnTo>
                  <a:lnTo>
                    <a:pt x="1756041" y="1457629"/>
                  </a:lnTo>
                  <a:lnTo>
                    <a:pt x="1744370" y="1502321"/>
                  </a:lnTo>
                  <a:lnTo>
                    <a:pt x="1730184" y="1546034"/>
                  </a:lnTo>
                  <a:lnTo>
                    <a:pt x="1700288" y="1629841"/>
                  </a:lnTo>
                  <a:lnTo>
                    <a:pt x="1688147" y="1668094"/>
                  </a:lnTo>
                  <a:lnTo>
                    <a:pt x="1679829" y="1703946"/>
                  </a:lnTo>
                  <a:lnTo>
                    <a:pt x="1676755" y="1737639"/>
                  </a:lnTo>
                  <a:lnTo>
                    <a:pt x="1679613" y="1786509"/>
                  </a:lnTo>
                  <a:lnTo>
                    <a:pt x="1688172" y="1830857"/>
                  </a:lnTo>
                  <a:lnTo>
                    <a:pt x="1702422" y="1870646"/>
                  </a:lnTo>
                  <a:lnTo>
                    <a:pt x="1722348" y="1905876"/>
                  </a:lnTo>
                  <a:lnTo>
                    <a:pt x="1747926" y="1936534"/>
                  </a:lnTo>
                  <a:lnTo>
                    <a:pt x="1779168" y="1962619"/>
                  </a:lnTo>
                  <a:lnTo>
                    <a:pt x="1816023" y="1984095"/>
                  </a:lnTo>
                  <a:lnTo>
                    <a:pt x="1858505" y="2000973"/>
                  </a:lnTo>
                  <a:lnTo>
                    <a:pt x="1906600" y="2013229"/>
                  </a:lnTo>
                  <a:lnTo>
                    <a:pt x="1960270" y="2020862"/>
                  </a:lnTo>
                  <a:lnTo>
                    <a:pt x="2019515" y="2023846"/>
                  </a:lnTo>
                  <a:lnTo>
                    <a:pt x="2020087" y="1970582"/>
                  </a:lnTo>
                  <a:lnTo>
                    <a:pt x="2020671" y="2023846"/>
                  </a:lnTo>
                  <a:lnTo>
                    <a:pt x="2079917" y="2020862"/>
                  </a:lnTo>
                  <a:lnTo>
                    <a:pt x="2133587" y="2013229"/>
                  </a:lnTo>
                  <a:lnTo>
                    <a:pt x="2181669" y="2000973"/>
                  </a:lnTo>
                  <a:lnTo>
                    <a:pt x="2224151" y="1984095"/>
                  </a:lnTo>
                  <a:lnTo>
                    <a:pt x="2261006" y="1962619"/>
                  </a:lnTo>
                  <a:lnTo>
                    <a:pt x="2292235" y="1936534"/>
                  </a:lnTo>
                  <a:lnTo>
                    <a:pt x="2317826" y="1905876"/>
                  </a:lnTo>
                  <a:lnTo>
                    <a:pt x="2337739" y="1870646"/>
                  </a:lnTo>
                  <a:lnTo>
                    <a:pt x="2351989" y="1830857"/>
                  </a:lnTo>
                  <a:lnTo>
                    <a:pt x="2360549" y="1786509"/>
                  </a:lnTo>
                  <a:lnTo>
                    <a:pt x="2363406" y="1737639"/>
                  </a:lnTo>
                  <a:lnTo>
                    <a:pt x="2360333" y="1703946"/>
                  </a:lnTo>
                  <a:lnTo>
                    <a:pt x="2352027" y="1668094"/>
                  </a:lnTo>
                  <a:lnTo>
                    <a:pt x="2339886" y="1629841"/>
                  </a:lnTo>
                  <a:lnTo>
                    <a:pt x="2309990" y="1546034"/>
                  </a:lnTo>
                  <a:lnTo>
                    <a:pt x="2295741" y="1502130"/>
                  </a:lnTo>
                  <a:lnTo>
                    <a:pt x="2284133" y="1457566"/>
                  </a:lnTo>
                  <a:lnTo>
                    <a:pt x="2276767" y="1412938"/>
                  </a:lnTo>
                  <a:lnTo>
                    <a:pt x="2275192" y="1368463"/>
                  </a:lnTo>
                  <a:lnTo>
                    <a:pt x="2280983" y="1324622"/>
                  </a:lnTo>
                  <a:lnTo>
                    <a:pt x="2295741" y="1281811"/>
                  </a:lnTo>
                  <a:lnTo>
                    <a:pt x="2321039" y="1240447"/>
                  </a:lnTo>
                  <a:lnTo>
                    <a:pt x="2348598" y="1197724"/>
                  </a:lnTo>
                  <a:lnTo>
                    <a:pt x="2366670" y="1154468"/>
                  </a:lnTo>
                  <a:lnTo>
                    <a:pt x="2377122" y="1109421"/>
                  </a:lnTo>
                  <a:lnTo>
                    <a:pt x="2377795" y="1102436"/>
                  </a:lnTo>
                  <a:lnTo>
                    <a:pt x="2381796" y="1061275"/>
                  </a:lnTo>
                  <a:lnTo>
                    <a:pt x="2382558" y="1008761"/>
                  </a:lnTo>
                  <a:close/>
                </a:path>
              </a:pathLst>
            </a:custGeom>
            <a:solidFill>
              <a:srgbClr val="005BA2"/>
            </a:solidFill>
          </p:spPr>
          <p:txBody>
            <a:bodyPr wrap="square" lIns="0" tIns="0" rIns="0" bIns="0" rtlCol="0"/>
            <a:lstStyle/>
            <a:p>
              <a:endParaRPr dirty="0"/>
            </a:p>
          </p:txBody>
        </p:sp>
        <p:sp>
          <p:nvSpPr>
            <p:cNvPr id="4" name="object 21">
              <a:extLst>
                <a:ext uri="{FF2B5EF4-FFF2-40B4-BE49-F238E27FC236}">
                  <a16:creationId xmlns:a16="http://schemas.microsoft.com/office/drawing/2014/main" id="{6DD542E2-A601-D9CD-1F5F-EDDFA311ECA7}"/>
                </a:ext>
              </a:extLst>
            </p:cNvPr>
            <p:cNvSpPr/>
            <p:nvPr/>
          </p:nvSpPr>
          <p:spPr>
            <a:xfrm>
              <a:off x="12681248" y="6143875"/>
              <a:ext cx="1085777" cy="900246"/>
            </a:xfrm>
            <a:custGeom>
              <a:avLst/>
              <a:gdLst/>
              <a:ahLst/>
              <a:cxnLst/>
              <a:rect l="l" t="t" r="r" b="b"/>
              <a:pathLst>
                <a:path w="2383154" h="2024379">
                  <a:moveTo>
                    <a:pt x="522084" y="88734"/>
                  </a:moveTo>
                  <a:lnTo>
                    <a:pt x="515086" y="54165"/>
                  </a:lnTo>
                  <a:lnTo>
                    <a:pt x="496049" y="25971"/>
                  </a:lnTo>
                  <a:lnTo>
                    <a:pt x="467817" y="6959"/>
                  </a:lnTo>
                  <a:lnTo>
                    <a:pt x="433273" y="0"/>
                  </a:lnTo>
                  <a:lnTo>
                    <a:pt x="291236" y="50"/>
                  </a:lnTo>
                  <a:lnTo>
                    <a:pt x="256679" y="7048"/>
                  </a:lnTo>
                  <a:lnTo>
                    <a:pt x="228460" y="26085"/>
                  </a:lnTo>
                  <a:lnTo>
                    <a:pt x="209448" y="54305"/>
                  </a:lnTo>
                  <a:lnTo>
                    <a:pt x="202488" y="88861"/>
                  </a:lnTo>
                  <a:lnTo>
                    <a:pt x="202488" y="98691"/>
                  </a:lnTo>
                  <a:lnTo>
                    <a:pt x="210426" y="106629"/>
                  </a:lnTo>
                  <a:lnTo>
                    <a:pt x="220243" y="106629"/>
                  </a:lnTo>
                  <a:lnTo>
                    <a:pt x="514146" y="106489"/>
                  </a:lnTo>
                  <a:lnTo>
                    <a:pt x="522084" y="98539"/>
                  </a:lnTo>
                  <a:lnTo>
                    <a:pt x="522084" y="88734"/>
                  </a:lnTo>
                  <a:close/>
                </a:path>
                <a:path w="2383154" h="2024379">
                  <a:moveTo>
                    <a:pt x="724928" y="1008761"/>
                  </a:moveTo>
                  <a:lnTo>
                    <a:pt x="724662" y="996594"/>
                  </a:lnTo>
                  <a:lnTo>
                    <a:pt x="723646" y="950569"/>
                  </a:lnTo>
                  <a:lnTo>
                    <a:pt x="722985" y="926528"/>
                  </a:lnTo>
                  <a:lnTo>
                    <a:pt x="722401" y="901065"/>
                  </a:lnTo>
                  <a:lnTo>
                    <a:pt x="721969" y="874090"/>
                  </a:lnTo>
                  <a:lnTo>
                    <a:pt x="721804" y="845502"/>
                  </a:lnTo>
                  <a:lnTo>
                    <a:pt x="721702" y="800239"/>
                  </a:lnTo>
                  <a:lnTo>
                    <a:pt x="721588" y="781240"/>
                  </a:lnTo>
                  <a:lnTo>
                    <a:pt x="719340" y="737704"/>
                  </a:lnTo>
                  <a:lnTo>
                    <a:pt x="705624" y="675360"/>
                  </a:lnTo>
                  <a:lnTo>
                    <a:pt x="686282" y="626021"/>
                  </a:lnTo>
                  <a:lnTo>
                    <a:pt x="661466" y="574992"/>
                  </a:lnTo>
                  <a:lnTo>
                    <a:pt x="627265" y="509612"/>
                  </a:lnTo>
                  <a:lnTo>
                    <a:pt x="618147" y="494322"/>
                  </a:lnTo>
                  <a:lnTo>
                    <a:pt x="618147" y="996594"/>
                  </a:lnTo>
                  <a:lnTo>
                    <a:pt x="611911" y="996594"/>
                  </a:lnTo>
                  <a:lnTo>
                    <a:pt x="611911" y="1103122"/>
                  </a:lnTo>
                  <a:lnTo>
                    <a:pt x="606856" y="1122680"/>
                  </a:lnTo>
                  <a:lnTo>
                    <a:pt x="599884" y="1140955"/>
                  </a:lnTo>
                  <a:lnTo>
                    <a:pt x="590689" y="1158443"/>
                  </a:lnTo>
                  <a:lnTo>
                    <a:pt x="578929" y="1175600"/>
                  </a:lnTo>
                  <a:lnTo>
                    <a:pt x="548601" y="1222324"/>
                  </a:lnTo>
                  <a:lnTo>
                    <a:pt x="527913" y="1269657"/>
                  </a:lnTo>
                  <a:lnTo>
                    <a:pt x="515683" y="1317218"/>
                  </a:lnTo>
                  <a:lnTo>
                    <a:pt x="510717" y="1364653"/>
                  </a:lnTo>
                  <a:lnTo>
                    <a:pt x="511848" y="1411554"/>
                  </a:lnTo>
                  <a:lnTo>
                    <a:pt x="517906" y="1457629"/>
                  </a:lnTo>
                  <a:lnTo>
                    <a:pt x="527659" y="1502321"/>
                  </a:lnTo>
                  <a:lnTo>
                    <a:pt x="539978" y="1545437"/>
                  </a:lnTo>
                  <a:lnTo>
                    <a:pt x="553656" y="1586534"/>
                  </a:lnTo>
                  <a:lnTo>
                    <a:pt x="579361" y="1658302"/>
                  </a:lnTo>
                  <a:lnTo>
                    <a:pt x="589508" y="1688998"/>
                  </a:lnTo>
                  <a:lnTo>
                    <a:pt x="596582" y="1715922"/>
                  </a:lnTo>
                  <a:lnTo>
                    <a:pt x="599249" y="1737639"/>
                  </a:lnTo>
                  <a:lnTo>
                    <a:pt x="597611" y="1771650"/>
                  </a:lnTo>
                  <a:lnTo>
                    <a:pt x="579196" y="1834235"/>
                  </a:lnTo>
                  <a:lnTo>
                    <a:pt x="528828" y="1883638"/>
                  </a:lnTo>
                  <a:lnTo>
                    <a:pt x="487248" y="1901139"/>
                  </a:lnTo>
                  <a:lnTo>
                    <a:pt x="432371" y="1912645"/>
                  </a:lnTo>
                  <a:lnTo>
                    <a:pt x="362458" y="1917280"/>
                  </a:lnTo>
                  <a:lnTo>
                    <a:pt x="292544" y="1912645"/>
                  </a:lnTo>
                  <a:lnTo>
                    <a:pt x="237680" y="1901139"/>
                  </a:lnTo>
                  <a:lnTo>
                    <a:pt x="196100" y="1883638"/>
                  </a:lnTo>
                  <a:lnTo>
                    <a:pt x="145719" y="1834235"/>
                  </a:lnTo>
                  <a:lnTo>
                    <a:pt x="127304" y="1771650"/>
                  </a:lnTo>
                  <a:lnTo>
                    <a:pt x="125666" y="1737639"/>
                  </a:lnTo>
                  <a:lnTo>
                    <a:pt x="128320" y="1715922"/>
                  </a:lnTo>
                  <a:lnTo>
                    <a:pt x="135407" y="1688998"/>
                  </a:lnTo>
                  <a:lnTo>
                    <a:pt x="145554" y="1658302"/>
                  </a:lnTo>
                  <a:lnTo>
                    <a:pt x="171246" y="1586534"/>
                  </a:lnTo>
                  <a:lnTo>
                    <a:pt x="184924" y="1545437"/>
                  </a:lnTo>
                  <a:lnTo>
                    <a:pt x="197294" y="1502130"/>
                  </a:lnTo>
                  <a:lnTo>
                    <a:pt x="207022" y="1457566"/>
                  </a:lnTo>
                  <a:lnTo>
                    <a:pt x="213067" y="1411554"/>
                  </a:lnTo>
                  <a:lnTo>
                    <a:pt x="214210" y="1364653"/>
                  </a:lnTo>
                  <a:lnTo>
                    <a:pt x="209257" y="1317218"/>
                  </a:lnTo>
                  <a:lnTo>
                    <a:pt x="197027" y="1269657"/>
                  </a:lnTo>
                  <a:lnTo>
                    <a:pt x="176339" y="1222324"/>
                  </a:lnTo>
                  <a:lnTo>
                    <a:pt x="146024" y="1175600"/>
                  </a:lnTo>
                  <a:lnTo>
                    <a:pt x="134162" y="1158316"/>
                  </a:lnTo>
                  <a:lnTo>
                    <a:pt x="124917" y="1140675"/>
                  </a:lnTo>
                  <a:lnTo>
                    <a:pt x="117932" y="1122197"/>
                  </a:lnTo>
                  <a:lnTo>
                    <a:pt x="112903" y="1102436"/>
                  </a:lnTo>
                  <a:lnTo>
                    <a:pt x="611911" y="1103122"/>
                  </a:lnTo>
                  <a:lnTo>
                    <a:pt x="611911" y="996594"/>
                  </a:lnTo>
                  <a:lnTo>
                    <a:pt x="106794" y="995895"/>
                  </a:lnTo>
                  <a:lnTo>
                    <a:pt x="106984" y="985875"/>
                  </a:lnTo>
                  <a:lnTo>
                    <a:pt x="107213" y="975487"/>
                  </a:lnTo>
                  <a:lnTo>
                    <a:pt x="108496" y="926528"/>
                  </a:lnTo>
                  <a:lnTo>
                    <a:pt x="109080" y="901065"/>
                  </a:lnTo>
                  <a:lnTo>
                    <a:pt x="109486" y="874090"/>
                  </a:lnTo>
                  <a:lnTo>
                    <a:pt x="109588" y="800239"/>
                  </a:lnTo>
                  <a:lnTo>
                    <a:pt x="109651" y="790448"/>
                  </a:lnTo>
                  <a:lnTo>
                    <a:pt x="109791" y="781240"/>
                  </a:lnTo>
                  <a:lnTo>
                    <a:pt x="615137" y="781926"/>
                  </a:lnTo>
                  <a:lnTo>
                    <a:pt x="615264" y="790448"/>
                  </a:lnTo>
                  <a:lnTo>
                    <a:pt x="615276" y="845502"/>
                  </a:lnTo>
                  <a:lnTo>
                    <a:pt x="615442" y="874890"/>
                  </a:lnTo>
                  <a:lnTo>
                    <a:pt x="615873" y="902614"/>
                  </a:lnTo>
                  <a:lnTo>
                    <a:pt x="616470" y="928789"/>
                  </a:lnTo>
                  <a:lnTo>
                    <a:pt x="617435" y="964907"/>
                  </a:lnTo>
                  <a:lnTo>
                    <a:pt x="617943" y="986409"/>
                  </a:lnTo>
                  <a:lnTo>
                    <a:pt x="618147" y="996594"/>
                  </a:lnTo>
                  <a:lnTo>
                    <a:pt x="618147" y="494322"/>
                  </a:lnTo>
                  <a:lnTo>
                    <a:pt x="611924" y="483870"/>
                  </a:lnTo>
                  <a:lnTo>
                    <a:pt x="592543" y="456717"/>
                  </a:lnTo>
                  <a:lnTo>
                    <a:pt x="591934" y="455980"/>
                  </a:lnTo>
                  <a:lnTo>
                    <a:pt x="591934" y="675360"/>
                  </a:lnTo>
                  <a:lnTo>
                    <a:pt x="133248" y="674738"/>
                  </a:lnTo>
                  <a:lnTo>
                    <a:pt x="156845" y="626021"/>
                  </a:lnTo>
                  <a:lnTo>
                    <a:pt x="191719" y="559650"/>
                  </a:lnTo>
                  <a:lnTo>
                    <a:pt x="218706" y="519226"/>
                  </a:lnTo>
                  <a:lnTo>
                    <a:pt x="259676" y="472389"/>
                  </a:lnTo>
                  <a:lnTo>
                    <a:pt x="283654" y="451408"/>
                  </a:lnTo>
                  <a:lnTo>
                    <a:pt x="294474" y="440156"/>
                  </a:lnTo>
                  <a:lnTo>
                    <a:pt x="302488" y="426986"/>
                  </a:lnTo>
                  <a:lnTo>
                    <a:pt x="307479" y="412381"/>
                  </a:lnTo>
                  <a:lnTo>
                    <a:pt x="309194" y="396875"/>
                  </a:lnTo>
                  <a:lnTo>
                    <a:pt x="309194" y="284048"/>
                  </a:lnTo>
                  <a:lnTo>
                    <a:pt x="415721" y="284048"/>
                  </a:lnTo>
                  <a:lnTo>
                    <a:pt x="415721" y="396875"/>
                  </a:lnTo>
                  <a:lnTo>
                    <a:pt x="417449" y="412394"/>
                  </a:lnTo>
                  <a:lnTo>
                    <a:pt x="422427" y="426999"/>
                  </a:lnTo>
                  <a:lnTo>
                    <a:pt x="430453" y="440169"/>
                  </a:lnTo>
                  <a:lnTo>
                    <a:pt x="441286" y="451421"/>
                  </a:lnTo>
                  <a:lnTo>
                    <a:pt x="448779" y="457720"/>
                  </a:lnTo>
                  <a:lnTo>
                    <a:pt x="455676" y="463613"/>
                  </a:lnTo>
                  <a:lnTo>
                    <a:pt x="487362" y="496468"/>
                  </a:lnTo>
                  <a:lnTo>
                    <a:pt x="521601" y="540397"/>
                  </a:lnTo>
                  <a:lnTo>
                    <a:pt x="552538" y="596163"/>
                  </a:lnTo>
                  <a:lnTo>
                    <a:pt x="581558" y="653034"/>
                  </a:lnTo>
                  <a:lnTo>
                    <a:pt x="591934" y="675360"/>
                  </a:lnTo>
                  <a:lnTo>
                    <a:pt x="591934" y="455980"/>
                  </a:lnTo>
                  <a:lnTo>
                    <a:pt x="542023" y="398538"/>
                  </a:lnTo>
                  <a:lnTo>
                    <a:pt x="522262" y="379933"/>
                  </a:lnTo>
                  <a:lnTo>
                    <a:pt x="522262" y="284048"/>
                  </a:lnTo>
                  <a:lnTo>
                    <a:pt x="522262" y="248526"/>
                  </a:lnTo>
                  <a:lnTo>
                    <a:pt x="516674" y="220891"/>
                  </a:lnTo>
                  <a:lnTo>
                    <a:pt x="501459" y="198310"/>
                  </a:lnTo>
                  <a:lnTo>
                    <a:pt x="478878" y="183095"/>
                  </a:lnTo>
                  <a:lnTo>
                    <a:pt x="451243" y="177507"/>
                  </a:lnTo>
                  <a:lnTo>
                    <a:pt x="273685" y="177507"/>
                  </a:lnTo>
                  <a:lnTo>
                    <a:pt x="246037" y="183095"/>
                  </a:lnTo>
                  <a:lnTo>
                    <a:pt x="223469" y="198310"/>
                  </a:lnTo>
                  <a:lnTo>
                    <a:pt x="208241" y="220891"/>
                  </a:lnTo>
                  <a:lnTo>
                    <a:pt x="202666" y="248526"/>
                  </a:lnTo>
                  <a:lnTo>
                    <a:pt x="202666" y="379933"/>
                  </a:lnTo>
                  <a:lnTo>
                    <a:pt x="197612" y="384429"/>
                  </a:lnTo>
                  <a:lnTo>
                    <a:pt x="155689" y="428256"/>
                  </a:lnTo>
                  <a:lnTo>
                    <a:pt x="112979" y="483895"/>
                  </a:lnTo>
                  <a:lnTo>
                    <a:pt x="63436" y="575005"/>
                  </a:lnTo>
                  <a:lnTo>
                    <a:pt x="38620" y="626046"/>
                  </a:lnTo>
                  <a:lnTo>
                    <a:pt x="21691" y="667194"/>
                  </a:lnTo>
                  <a:lnTo>
                    <a:pt x="5562" y="737730"/>
                  </a:lnTo>
                  <a:lnTo>
                    <a:pt x="3365" y="776020"/>
                  </a:lnTo>
                  <a:lnTo>
                    <a:pt x="3124" y="845502"/>
                  </a:lnTo>
                  <a:lnTo>
                    <a:pt x="2946" y="874890"/>
                  </a:lnTo>
                  <a:lnTo>
                    <a:pt x="2489" y="902614"/>
                  </a:lnTo>
                  <a:lnTo>
                    <a:pt x="1879" y="928789"/>
                  </a:lnTo>
                  <a:lnTo>
                    <a:pt x="1231" y="953503"/>
                  </a:lnTo>
                  <a:lnTo>
                    <a:pt x="0" y="1008761"/>
                  </a:lnTo>
                  <a:lnTo>
                    <a:pt x="762" y="1061275"/>
                  </a:lnTo>
                  <a:lnTo>
                    <a:pt x="5422" y="1109421"/>
                  </a:lnTo>
                  <a:lnTo>
                    <a:pt x="15862" y="1154468"/>
                  </a:lnTo>
                  <a:lnTo>
                    <a:pt x="33934" y="1197724"/>
                  </a:lnTo>
                  <a:lnTo>
                    <a:pt x="61493" y="1240447"/>
                  </a:lnTo>
                  <a:lnTo>
                    <a:pt x="86791" y="1281811"/>
                  </a:lnTo>
                  <a:lnTo>
                    <a:pt x="101561" y="1324622"/>
                  </a:lnTo>
                  <a:lnTo>
                    <a:pt x="107365" y="1368463"/>
                  </a:lnTo>
                  <a:lnTo>
                    <a:pt x="105791" y="1412938"/>
                  </a:lnTo>
                  <a:lnTo>
                    <a:pt x="98412" y="1457629"/>
                  </a:lnTo>
                  <a:lnTo>
                    <a:pt x="86741" y="1502321"/>
                  </a:lnTo>
                  <a:lnTo>
                    <a:pt x="72555" y="1546034"/>
                  </a:lnTo>
                  <a:lnTo>
                    <a:pt x="42659" y="1629841"/>
                  </a:lnTo>
                  <a:lnTo>
                    <a:pt x="30518" y="1668094"/>
                  </a:lnTo>
                  <a:lnTo>
                    <a:pt x="22199" y="1703946"/>
                  </a:lnTo>
                  <a:lnTo>
                    <a:pt x="19126" y="1737639"/>
                  </a:lnTo>
                  <a:lnTo>
                    <a:pt x="21983" y="1786509"/>
                  </a:lnTo>
                  <a:lnTo>
                    <a:pt x="30543" y="1830857"/>
                  </a:lnTo>
                  <a:lnTo>
                    <a:pt x="44792" y="1870646"/>
                  </a:lnTo>
                  <a:lnTo>
                    <a:pt x="64719" y="1905876"/>
                  </a:lnTo>
                  <a:lnTo>
                    <a:pt x="90297" y="1936534"/>
                  </a:lnTo>
                  <a:lnTo>
                    <a:pt x="121539" y="1962619"/>
                  </a:lnTo>
                  <a:lnTo>
                    <a:pt x="158394" y="1984095"/>
                  </a:lnTo>
                  <a:lnTo>
                    <a:pt x="200888" y="2000973"/>
                  </a:lnTo>
                  <a:lnTo>
                    <a:pt x="248970" y="2013229"/>
                  </a:lnTo>
                  <a:lnTo>
                    <a:pt x="302641" y="2020862"/>
                  </a:lnTo>
                  <a:lnTo>
                    <a:pt x="361886" y="2023846"/>
                  </a:lnTo>
                  <a:lnTo>
                    <a:pt x="362458" y="1970582"/>
                  </a:lnTo>
                  <a:lnTo>
                    <a:pt x="363042" y="2023846"/>
                  </a:lnTo>
                  <a:lnTo>
                    <a:pt x="422287" y="2020862"/>
                  </a:lnTo>
                  <a:lnTo>
                    <a:pt x="475957" y="2013229"/>
                  </a:lnTo>
                  <a:lnTo>
                    <a:pt x="524040" y="2000973"/>
                  </a:lnTo>
                  <a:lnTo>
                    <a:pt x="566521" y="1984095"/>
                  </a:lnTo>
                  <a:lnTo>
                    <a:pt x="603377" y="1962619"/>
                  </a:lnTo>
                  <a:lnTo>
                    <a:pt x="634606" y="1936534"/>
                  </a:lnTo>
                  <a:lnTo>
                    <a:pt x="660196" y="1905876"/>
                  </a:lnTo>
                  <a:lnTo>
                    <a:pt x="680110" y="1870646"/>
                  </a:lnTo>
                  <a:lnTo>
                    <a:pt x="694359" y="1830857"/>
                  </a:lnTo>
                  <a:lnTo>
                    <a:pt x="702919" y="1786509"/>
                  </a:lnTo>
                  <a:lnTo>
                    <a:pt x="705777" y="1737639"/>
                  </a:lnTo>
                  <a:lnTo>
                    <a:pt x="702703" y="1703946"/>
                  </a:lnTo>
                  <a:lnTo>
                    <a:pt x="694397" y="1668094"/>
                  </a:lnTo>
                  <a:lnTo>
                    <a:pt x="682256" y="1629841"/>
                  </a:lnTo>
                  <a:lnTo>
                    <a:pt x="652360" y="1546034"/>
                  </a:lnTo>
                  <a:lnTo>
                    <a:pt x="638111" y="1502130"/>
                  </a:lnTo>
                  <a:lnTo>
                    <a:pt x="626503" y="1457566"/>
                  </a:lnTo>
                  <a:lnTo>
                    <a:pt x="619137" y="1412938"/>
                  </a:lnTo>
                  <a:lnTo>
                    <a:pt x="617562" y="1368463"/>
                  </a:lnTo>
                  <a:lnTo>
                    <a:pt x="623354" y="1324622"/>
                  </a:lnTo>
                  <a:lnTo>
                    <a:pt x="638111" y="1281811"/>
                  </a:lnTo>
                  <a:lnTo>
                    <a:pt x="663409" y="1240447"/>
                  </a:lnTo>
                  <a:lnTo>
                    <a:pt x="690968" y="1197724"/>
                  </a:lnTo>
                  <a:lnTo>
                    <a:pt x="709041" y="1154468"/>
                  </a:lnTo>
                  <a:lnTo>
                    <a:pt x="719493" y="1109421"/>
                  </a:lnTo>
                  <a:lnTo>
                    <a:pt x="720166" y="1102436"/>
                  </a:lnTo>
                  <a:lnTo>
                    <a:pt x="724166" y="1061275"/>
                  </a:lnTo>
                  <a:lnTo>
                    <a:pt x="724928" y="1008761"/>
                  </a:lnTo>
                  <a:close/>
                </a:path>
                <a:path w="2383154" h="2024379">
                  <a:moveTo>
                    <a:pt x="1553743" y="1008761"/>
                  </a:moveTo>
                  <a:lnTo>
                    <a:pt x="1553476" y="996594"/>
                  </a:lnTo>
                  <a:lnTo>
                    <a:pt x="1552460" y="950569"/>
                  </a:lnTo>
                  <a:lnTo>
                    <a:pt x="1551800" y="926528"/>
                  </a:lnTo>
                  <a:lnTo>
                    <a:pt x="1551216" y="901065"/>
                  </a:lnTo>
                  <a:lnTo>
                    <a:pt x="1550784" y="874090"/>
                  </a:lnTo>
                  <a:lnTo>
                    <a:pt x="1550619" y="845502"/>
                  </a:lnTo>
                  <a:lnTo>
                    <a:pt x="1550517" y="800239"/>
                  </a:lnTo>
                  <a:lnTo>
                    <a:pt x="1550403" y="781240"/>
                  </a:lnTo>
                  <a:lnTo>
                    <a:pt x="1548155" y="737704"/>
                  </a:lnTo>
                  <a:lnTo>
                    <a:pt x="1534439" y="675360"/>
                  </a:lnTo>
                  <a:lnTo>
                    <a:pt x="1515097" y="626021"/>
                  </a:lnTo>
                  <a:lnTo>
                    <a:pt x="1490281" y="574992"/>
                  </a:lnTo>
                  <a:lnTo>
                    <a:pt x="1456080" y="509612"/>
                  </a:lnTo>
                  <a:lnTo>
                    <a:pt x="1446961" y="494322"/>
                  </a:lnTo>
                  <a:lnTo>
                    <a:pt x="1446961" y="996594"/>
                  </a:lnTo>
                  <a:lnTo>
                    <a:pt x="1440726" y="996594"/>
                  </a:lnTo>
                  <a:lnTo>
                    <a:pt x="1440726" y="1103122"/>
                  </a:lnTo>
                  <a:lnTo>
                    <a:pt x="1435671" y="1122680"/>
                  </a:lnTo>
                  <a:lnTo>
                    <a:pt x="1428699" y="1140955"/>
                  </a:lnTo>
                  <a:lnTo>
                    <a:pt x="1419504" y="1158443"/>
                  </a:lnTo>
                  <a:lnTo>
                    <a:pt x="1407744" y="1175600"/>
                  </a:lnTo>
                  <a:lnTo>
                    <a:pt x="1377416" y="1222324"/>
                  </a:lnTo>
                  <a:lnTo>
                    <a:pt x="1356728" y="1269657"/>
                  </a:lnTo>
                  <a:lnTo>
                    <a:pt x="1344498" y="1317218"/>
                  </a:lnTo>
                  <a:lnTo>
                    <a:pt x="1339532" y="1364653"/>
                  </a:lnTo>
                  <a:lnTo>
                    <a:pt x="1340662" y="1411554"/>
                  </a:lnTo>
                  <a:lnTo>
                    <a:pt x="1346720" y="1457629"/>
                  </a:lnTo>
                  <a:lnTo>
                    <a:pt x="1356474" y="1502321"/>
                  </a:lnTo>
                  <a:lnTo>
                    <a:pt x="1368793" y="1545437"/>
                  </a:lnTo>
                  <a:lnTo>
                    <a:pt x="1382471" y="1586534"/>
                  </a:lnTo>
                  <a:lnTo>
                    <a:pt x="1408176" y="1658302"/>
                  </a:lnTo>
                  <a:lnTo>
                    <a:pt x="1418323" y="1688998"/>
                  </a:lnTo>
                  <a:lnTo>
                    <a:pt x="1425397" y="1715922"/>
                  </a:lnTo>
                  <a:lnTo>
                    <a:pt x="1428064" y="1737639"/>
                  </a:lnTo>
                  <a:lnTo>
                    <a:pt x="1426425" y="1771650"/>
                  </a:lnTo>
                  <a:lnTo>
                    <a:pt x="1408010" y="1834235"/>
                  </a:lnTo>
                  <a:lnTo>
                    <a:pt x="1357642" y="1883638"/>
                  </a:lnTo>
                  <a:lnTo>
                    <a:pt x="1316062" y="1901139"/>
                  </a:lnTo>
                  <a:lnTo>
                    <a:pt x="1261186" y="1912645"/>
                  </a:lnTo>
                  <a:lnTo>
                    <a:pt x="1191272" y="1917280"/>
                  </a:lnTo>
                  <a:lnTo>
                    <a:pt x="1121359" y="1912645"/>
                  </a:lnTo>
                  <a:lnTo>
                    <a:pt x="1066495" y="1901139"/>
                  </a:lnTo>
                  <a:lnTo>
                    <a:pt x="1024915" y="1883638"/>
                  </a:lnTo>
                  <a:lnTo>
                    <a:pt x="974534" y="1834235"/>
                  </a:lnTo>
                  <a:lnTo>
                    <a:pt x="956119" y="1771650"/>
                  </a:lnTo>
                  <a:lnTo>
                    <a:pt x="954481" y="1737639"/>
                  </a:lnTo>
                  <a:lnTo>
                    <a:pt x="957135" y="1715922"/>
                  </a:lnTo>
                  <a:lnTo>
                    <a:pt x="964222" y="1688998"/>
                  </a:lnTo>
                  <a:lnTo>
                    <a:pt x="974369" y="1658302"/>
                  </a:lnTo>
                  <a:lnTo>
                    <a:pt x="1000061" y="1586534"/>
                  </a:lnTo>
                  <a:lnTo>
                    <a:pt x="1013739" y="1545437"/>
                  </a:lnTo>
                  <a:lnTo>
                    <a:pt x="1026109" y="1502130"/>
                  </a:lnTo>
                  <a:lnTo>
                    <a:pt x="1035837" y="1457566"/>
                  </a:lnTo>
                  <a:lnTo>
                    <a:pt x="1041882" y="1411554"/>
                  </a:lnTo>
                  <a:lnTo>
                    <a:pt x="1043025" y="1364653"/>
                  </a:lnTo>
                  <a:lnTo>
                    <a:pt x="1038072" y="1317218"/>
                  </a:lnTo>
                  <a:lnTo>
                    <a:pt x="1025842" y="1269657"/>
                  </a:lnTo>
                  <a:lnTo>
                    <a:pt x="1005154" y="1222324"/>
                  </a:lnTo>
                  <a:lnTo>
                    <a:pt x="974826" y="1175600"/>
                  </a:lnTo>
                  <a:lnTo>
                    <a:pt x="962977" y="1158316"/>
                  </a:lnTo>
                  <a:lnTo>
                    <a:pt x="953731" y="1140675"/>
                  </a:lnTo>
                  <a:lnTo>
                    <a:pt x="946746" y="1122197"/>
                  </a:lnTo>
                  <a:lnTo>
                    <a:pt x="941717" y="1102436"/>
                  </a:lnTo>
                  <a:lnTo>
                    <a:pt x="1440726" y="1103122"/>
                  </a:lnTo>
                  <a:lnTo>
                    <a:pt x="1440726" y="996594"/>
                  </a:lnTo>
                  <a:lnTo>
                    <a:pt x="935609" y="995895"/>
                  </a:lnTo>
                  <a:lnTo>
                    <a:pt x="935799" y="985875"/>
                  </a:lnTo>
                  <a:lnTo>
                    <a:pt x="936028" y="975487"/>
                  </a:lnTo>
                  <a:lnTo>
                    <a:pt x="937310" y="926528"/>
                  </a:lnTo>
                  <a:lnTo>
                    <a:pt x="937882" y="901065"/>
                  </a:lnTo>
                  <a:lnTo>
                    <a:pt x="938301" y="874090"/>
                  </a:lnTo>
                  <a:lnTo>
                    <a:pt x="938403" y="800239"/>
                  </a:lnTo>
                  <a:lnTo>
                    <a:pt x="938466" y="790448"/>
                  </a:lnTo>
                  <a:lnTo>
                    <a:pt x="938606" y="781240"/>
                  </a:lnTo>
                  <a:lnTo>
                    <a:pt x="1443951" y="781926"/>
                  </a:lnTo>
                  <a:lnTo>
                    <a:pt x="1444078" y="790448"/>
                  </a:lnTo>
                  <a:lnTo>
                    <a:pt x="1444091" y="845502"/>
                  </a:lnTo>
                  <a:lnTo>
                    <a:pt x="1444256" y="874890"/>
                  </a:lnTo>
                  <a:lnTo>
                    <a:pt x="1444688" y="902614"/>
                  </a:lnTo>
                  <a:lnTo>
                    <a:pt x="1445285" y="928789"/>
                  </a:lnTo>
                  <a:lnTo>
                    <a:pt x="1446250" y="964907"/>
                  </a:lnTo>
                  <a:lnTo>
                    <a:pt x="1446758" y="986409"/>
                  </a:lnTo>
                  <a:lnTo>
                    <a:pt x="1446961" y="996594"/>
                  </a:lnTo>
                  <a:lnTo>
                    <a:pt x="1446961" y="494322"/>
                  </a:lnTo>
                  <a:lnTo>
                    <a:pt x="1440738" y="483870"/>
                  </a:lnTo>
                  <a:lnTo>
                    <a:pt x="1421358" y="456717"/>
                  </a:lnTo>
                  <a:lnTo>
                    <a:pt x="1420749" y="455980"/>
                  </a:lnTo>
                  <a:lnTo>
                    <a:pt x="1420749" y="675360"/>
                  </a:lnTo>
                  <a:lnTo>
                    <a:pt x="962063" y="674738"/>
                  </a:lnTo>
                  <a:lnTo>
                    <a:pt x="985659" y="626021"/>
                  </a:lnTo>
                  <a:lnTo>
                    <a:pt x="1020533" y="559650"/>
                  </a:lnTo>
                  <a:lnTo>
                    <a:pt x="1047521" y="519226"/>
                  </a:lnTo>
                  <a:lnTo>
                    <a:pt x="1088491" y="472389"/>
                  </a:lnTo>
                  <a:lnTo>
                    <a:pt x="1112469" y="451408"/>
                  </a:lnTo>
                  <a:lnTo>
                    <a:pt x="1123289" y="440156"/>
                  </a:lnTo>
                  <a:lnTo>
                    <a:pt x="1131303" y="426986"/>
                  </a:lnTo>
                  <a:lnTo>
                    <a:pt x="1136294" y="412381"/>
                  </a:lnTo>
                  <a:lnTo>
                    <a:pt x="1138008" y="396875"/>
                  </a:lnTo>
                  <a:lnTo>
                    <a:pt x="1138008" y="284048"/>
                  </a:lnTo>
                  <a:lnTo>
                    <a:pt x="1244536" y="284048"/>
                  </a:lnTo>
                  <a:lnTo>
                    <a:pt x="1244536" y="396875"/>
                  </a:lnTo>
                  <a:lnTo>
                    <a:pt x="1246263" y="412394"/>
                  </a:lnTo>
                  <a:lnTo>
                    <a:pt x="1251242" y="426999"/>
                  </a:lnTo>
                  <a:lnTo>
                    <a:pt x="1259268" y="440169"/>
                  </a:lnTo>
                  <a:lnTo>
                    <a:pt x="1270101" y="451421"/>
                  </a:lnTo>
                  <a:lnTo>
                    <a:pt x="1277594" y="457720"/>
                  </a:lnTo>
                  <a:lnTo>
                    <a:pt x="1284490" y="463613"/>
                  </a:lnTo>
                  <a:lnTo>
                    <a:pt x="1316177" y="496468"/>
                  </a:lnTo>
                  <a:lnTo>
                    <a:pt x="1350416" y="540397"/>
                  </a:lnTo>
                  <a:lnTo>
                    <a:pt x="1381353" y="596163"/>
                  </a:lnTo>
                  <a:lnTo>
                    <a:pt x="1410373" y="653034"/>
                  </a:lnTo>
                  <a:lnTo>
                    <a:pt x="1420749" y="675360"/>
                  </a:lnTo>
                  <a:lnTo>
                    <a:pt x="1420749" y="455980"/>
                  </a:lnTo>
                  <a:lnTo>
                    <a:pt x="1370838" y="398538"/>
                  </a:lnTo>
                  <a:lnTo>
                    <a:pt x="1351076" y="379933"/>
                  </a:lnTo>
                  <a:lnTo>
                    <a:pt x="1351076" y="284048"/>
                  </a:lnTo>
                  <a:lnTo>
                    <a:pt x="1351076" y="248526"/>
                  </a:lnTo>
                  <a:lnTo>
                    <a:pt x="1345488" y="220891"/>
                  </a:lnTo>
                  <a:lnTo>
                    <a:pt x="1330274" y="198310"/>
                  </a:lnTo>
                  <a:lnTo>
                    <a:pt x="1307693" y="183095"/>
                  </a:lnTo>
                  <a:lnTo>
                    <a:pt x="1280058" y="177507"/>
                  </a:lnTo>
                  <a:lnTo>
                    <a:pt x="1102499" y="177507"/>
                  </a:lnTo>
                  <a:lnTo>
                    <a:pt x="1074851" y="183095"/>
                  </a:lnTo>
                  <a:lnTo>
                    <a:pt x="1052283" y="198310"/>
                  </a:lnTo>
                  <a:lnTo>
                    <a:pt x="1037056" y="220891"/>
                  </a:lnTo>
                  <a:lnTo>
                    <a:pt x="1031481" y="248526"/>
                  </a:lnTo>
                  <a:lnTo>
                    <a:pt x="1031481" y="379933"/>
                  </a:lnTo>
                  <a:lnTo>
                    <a:pt x="1026426" y="384429"/>
                  </a:lnTo>
                  <a:lnTo>
                    <a:pt x="984504" y="428256"/>
                  </a:lnTo>
                  <a:lnTo>
                    <a:pt x="941793" y="483895"/>
                  </a:lnTo>
                  <a:lnTo>
                    <a:pt x="892251" y="575005"/>
                  </a:lnTo>
                  <a:lnTo>
                    <a:pt x="867435" y="626046"/>
                  </a:lnTo>
                  <a:lnTo>
                    <a:pt x="850506" y="667194"/>
                  </a:lnTo>
                  <a:lnTo>
                    <a:pt x="834377" y="737730"/>
                  </a:lnTo>
                  <a:lnTo>
                    <a:pt x="832180" y="776020"/>
                  </a:lnTo>
                  <a:lnTo>
                    <a:pt x="831938" y="845502"/>
                  </a:lnTo>
                  <a:lnTo>
                    <a:pt x="831761" y="874890"/>
                  </a:lnTo>
                  <a:lnTo>
                    <a:pt x="831303" y="902614"/>
                  </a:lnTo>
                  <a:lnTo>
                    <a:pt x="830694" y="928789"/>
                  </a:lnTo>
                  <a:lnTo>
                    <a:pt x="830046" y="953503"/>
                  </a:lnTo>
                  <a:lnTo>
                    <a:pt x="828814" y="1008761"/>
                  </a:lnTo>
                  <a:lnTo>
                    <a:pt x="829576" y="1061275"/>
                  </a:lnTo>
                  <a:lnTo>
                    <a:pt x="834237" y="1109421"/>
                  </a:lnTo>
                  <a:lnTo>
                    <a:pt x="844677" y="1154468"/>
                  </a:lnTo>
                  <a:lnTo>
                    <a:pt x="862749" y="1197724"/>
                  </a:lnTo>
                  <a:lnTo>
                    <a:pt x="890308" y="1240447"/>
                  </a:lnTo>
                  <a:lnTo>
                    <a:pt x="915606" y="1281811"/>
                  </a:lnTo>
                  <a:lnTo>
                    <a:pt x="930376" y="1324622"/>
                  </a:lnTo>
                  <a:lnTo>
                    <a:pt x="936180" y="1368463"/>
                  </a:lnTo>
                  <a:lnTo>
                    <a:pt x="934605" y="1412938"/>
                  </a:lnTo>
                  <a:lnTo>
                    <a:pt x="927227" y="1457629"/>
                  </a:lnTo>
                  <a:lnTo>
                    <a:pt x="915555" y="1502321"/>
                  </a:lnTo>
                  <a:lnTo>
                    <a:pt x="901369" y="1546034"/>
                  </a:lnTo>
                  <a:lnTo>
                    <a:pt x="871474" y="1629841"/>
                  </a:lnTo>
                  <a:lnTo>
                    <a:pt x="859332" y="1668094"/>
                  </a:lnTo>
                  <a:lnTo>
                    <a:pt x="851014" y="1703946"/>
                  </a:lnTo>
                  <a:lnTo>
                    <a:pt x="847940" y="1737639"/>
                  </a:lnTo>
                  <a:lnTo>
                    <a:pt x="850798" y="1786509"/>
                  </a:lnTo>
                  <a:lnTo>
                    <a:pt x="859358" y="1830857"/>
                  </a:lnTo>
                  <a:lnTo>
                    <a:pt x="873607" y="1870646"/>
                  </a:lnTo>
                  <a:lnTo>
                    <a:pt x="893533" y="1905876"/>
                  </a:lnTo>
                  <a:lnTo>
                    <a:pt x="919111" y="1936534"/>
                  </a:lnTo>
                  <a:lnTo>
                    <a:pt x="950353" y="1962619"/>
                  </a:lnTo>
                  <a:lnTo>
                    <a:pt x="987209" y="1984095"/>
                  </a:lnTo>
                  <a:lnTo>
                    <a:pt x="1029690" y="2000973"/>
                  </a:lnTo>
                  <a:lnTo>
                    <a:pt x="1077785" y="2013229"/>
                  </a:lnTo>
                  <a:lnTo>
                    <a:pt x="1131455" y="2020862"/>
                  </a:lnTo>
                  <a:lnTo>
                    <a:pt x="1190701" y="2023846"/>
                  </a:lnTo>
                  <a:lnTo>
                    <a:pt x="1191272" y="1970582"/>
                  </a:lnTo>
                  <a:lnTo>
                    <a:pt x="1191856" y="2023846"/>
                  </a:lnTo>
                  <a:lnTo>
                    <a:pt x="1251102" y="2020862"/>
                  </a:lnTo>
                  <a:lnTo>
                    <a:pt x="1304772" y="2013229"/>
                  </a:lnTo>
                  <a:lnTo>
                    <a:pt x="1352854" y="2000973"/>
                  </a:lnTo>
                  <a:lnTo>
                    <a:pt x="1395336" y="1984095"/>
                  </a:lnTo>
                  <a:lnTo>
                    <a:pt x="1432191" y="1962619"/>
                  </a:lnTo>
                  <a:lnTo>
                    <a:pt x="1463421" y="1936534"/>
                  </a:lnTo>
                  <a:lnTo>
                    <a:pt x="1489011" y="1905876"/>
                  </a:lnTo>
                  <a:lnTo>
                    <a:pt x="1508925" y="1870646"/>
                  </a:lnTo>
                  <a:lnTo>
                    <a:pt x="1523174" y="1830857"/>
                  </a:lnTo>
                  <a:lnTo>
                    <a:pt x="1531734" y="1786509"/>
                  </a:lnTo>
                  <a:lnTo>
                    <a:pt x="1534591" y="1737639"/>
                  </a:lnTo>
                  <a:lnTo>
                    <a:pt x="1531518" y="1703946"/>
                  </a:lnTo>
                  <a:lnTo>
                    <a:pt x="1523212" y="1668094"/>
                  </a:lnTo>
                  <a:lnTo>
                    <a:pt x="1511071" y="1629841"/>
                  </a:lnTo>
                  <a:lnTo>
                    <a:pt x="1481175" y="1546034"/>
                  </a:lnTo>
                  <a:lnTo>
                    <a:pt x="1466926" y="1502130"/>
                  </a:lnTo>
                  <a:lnTo>
                    <a:pt x="1455318" y="1457566"/>
                  </a:lnTo>
                  <a:lnTo>
                    <a:pt x="1447952" y="1412938"/>
                  </a:lnTo>
                  <a:lnTo>
                    <a:pt x="1446377" y="1368463"/>
                  </a:lnTo>
                  <a:lnTo>
                    <a:pt x="1452168" y="1324622"/>
                  </a:lnTo>
                  <a:lnTo>
                    <a:pt x="1466926" y="1281811"/>
                  </a:lnTo>
                  <a:lnTo>
                    <a:pt x="1492224" y="1240447"/>
                  </a:lnTo>
                  <a:lnTo>
                    <a:pt x="1519783" y="1197724"/>
                  </a:lnTo>
                  <a:lnTo>
                    <a:pt x="1537855" y="1154468"/>
                  </a:lnTo>
                  <a:lnTo>
                    <a:pt x="1548307" y="1109421"/>
                  </a:lnTo>
                  <a:lnTo>
                    <a:pt x="1548980" y="1102436"/>
                  </a:lnTo>
                  <a:lnTo>
                    <a:pt x="1552981" y="1061275"/>
                  </a:lnTo>
                  <a:lnTo>
                    <a:pt x="1553743" y="1008761"/>
                  </a:lnTo>
                  <a:close/>
                </a:path>
                <a:path w="2383154" h="2024379">
                  <a:moveTo>
                    <a:pt x="2382558" y="1008761"/>
                  </a:moveTo>
                  <a:lnTo>
                    <a:pt x="2382291" y="996594"/>
                  </a:lnTo>
                  <a:lnTo>
                    <a:pt x="2381275" y="950569"/>
                  </a:lnTo>
                  <a:lnTo>
                    <a:pt x="2380615" y="926528"/>
                  </a:lnTo>
                  <a:lnTo>
                    <a:pt x="2380030" y="901065"/>
                  </a:lnTo>
                  <a:lnTo>
                    <a:pt x="2379599" y="874090"/>
                  </a:lnTo>
                  <a:lnTo>
                    <a:pt x="2379434" y="845502"/>
                  </a:lnTo>
                  <a:lnTo>
                    <a:pt x="2379332" y="800239"/>
                  </a:lnTo>
                  <a:lnTo>
                    <a:pt x="2379218" y="781240"/>
                  </a:lnTo>
                  <a:lnTo>
                    <a:pt x="2376970" y="737704"/>
                  </a:lnTo>
                  <a:lnTo>
                    <a:pt x="2363254" y="675360"/>
                  </a:lnTo>
                  <a:lnTo>
                    <a:pt x="2343912" y="626021"/>
                  </a:lnTo>
                  <a:lnTo>
                    <a:pt x="2319096" y="574992"/>
                  </a:lnTo>
                  <a:lnTo>
                    <a:pt x="2284895" y="509612"/>
                  </a:lnTo>
                  <a:lnTo>
                    <a:pt x="2275776" y="494322"/>
                  </a:lnTo>
                  <a:lnTo>
                    <a:pt x="2275776" y="996594"/>
                  </a:lnTo>
                  <a:lnTo>
                    <a:pt x="2269540" y="996594"/>
                  </a:lnTo>
                  <a:lnTo>
                    <a:pt x="2269540" y="1103122"/>
                  </a:lnTo>
                  <a:lnTo>
                    <a:pt x="2264486" y="1122680"/>
                  </a:lnTo>
                  <a:lnTo>
                    <a:pt x="2257514" y="1140955"/>
                  </a:lnTo>
                  <a:lnTo>
                    <a:pt x="2248319" y="1158443"/>
                  </a:lnTo>
                  <a:lnTo>
                    <a:pt x="2236559" y="1175600"/>
                  </a:lnTo>
                  <a:lnTo>
                    <a:pt x="2206231" y="1222324"/>
                  </a:lnTo>
                  <a:lnTo>
                    <a:pt x="2185543" y="1269657"/>
                  </a:lnTo>
                  <a:lnTo>
                    <a:pt x="2173313" y="1317218"/>
                  </a:lnTo>
                  <a:lnTo>
                    <a:pt x="2168347" y="1364653"/>
                  </a:lnTo>
                  <a:lnTo>
                    <a:pt x="2169477" y="1411554"/>
                  </a:lnTo>
                  <a:lnTo>
                    <a:pt x="2175535" y="1457629"/>
                  </a:lnTo>
                  <a:lnTo>
                    <a:pt x="2185289" y="1502321"/>
                  </a:lnTo>
                  <a:lnTo>
                    <a:pt x="2197608" y="1545437"/>
                  </a:lnTo>
                  <a:lnTo>
                    <a:pt x="2211286" y="1586534"/>
                  </a:lnTo>
                  <a:lnTo>
                    <a:pt x="2236990" y="1658302"/>
                  </a:lnTo>
                  <a:lnTo>
                    <a:pt x="2247138" y="1688998"/>
                  </a:lnTo>
                  <a:lnTo>
                    <a:pt x="2254212" y="1715922"/>
                  </a:lnTo>
                  <a:lnTo>
                    <a:pt x="2256879" y="1737639"/>
                  </a:lnTo>
                  <a:lnTo>
                    <a:pt x="2255240" y="1771650"/>
                  </a:lnTo>
                  <a:lnTo>
                    <a:pt x="2236825" y="1834235"/>
                  </a:lnTo>
                  <a:lnTo>
                    <a:pt x="2186457" y="1883638"/>
                  </a:lnTo>
                  <a:lnTo>
                    <a:pt x="2144877" y="1901139"/>
                  </a:lnTo>
                  <a:lnTo>
                    <a:pt x="2090000" y="1912645"/>
                  </a:lnTo>
                  <a:lnTo>
                    <a:pt x="2020087" y="1917280"/>
                  </a:lnTo>
                  <a:lnTo>
                    <a:pt x="1950173" y="1912645"/>
                  </a:lnTo>
                  <a:lnTo>
                    <a:pt x="1895309" y="1901139"/>
                  </a:lnTo>
                  <a:lnTo>
                    <a:pt x="1853730" y="1883638"/>
                  </a:lnTo>
                  <a:lnTo>
                    <a:pt x="1803349" y="1834235"/>
                  </a:lnTo>
                  <a:lnTo>
                    <a:pt x="1784934" y="1771650"/>
                  </a:lnTo>
                  <a:lnTo>
                    <a:pt x="1783295" y="1737639"/>
                  </a:lnTo>
                  <a:lnTo>
                    <a:pt x="1785950" y="1715922"/>
                  </a:lnTo>
                  <a:lnTo>
                    <a:pt x="1793036" y="1688998"/>
                  </a:lnTo>
                  <a:lnTo>
                    <a:pt x="1803184" y="1658302"/>
                  </a:lnTo>
                  <a:lnTo>
                    <a:pt x="1828876" y="1586534"/>
                  </a:lnTo>
                  <a:lnTo>
                    <a:pt x="1842554" y="1545437"/>
                  </a:lnTo>
                  <a:lnTo>
                    <a:pt x="1854923" y="1502130"/>
                  </a:lnTo>
                  <a:lnTo>
                    <a:pt x="1864652" y="1457566"/>
                  </a:lnTo>
                  <a:lnTo>
                    <a:pt x="1870697" y="1411554"/>
                  </a:lnTo>
                  <a:lnTo>
                    <a:pt x="1871840" y="1364653"/>
                  </a:lnTo>
                  <a:lnTo>
                    <a:pt x="1866887" y="1317218"/>
                  </a:lnTo>
                  <a:lnTo>
                    <a:pt x="1854657" y="1269657"/>
                  </a:lnTo>
                  <a:lnTo>
                    <a:pt x="1833968" y="1222324"/>
                  </a:lnTo>
                  <a:lnTo>
                    <a:pt x="1803641" y="1175600"/>
                  </a:lnTo>
                  <a:lnTo>
                    <a:pt x="1791792" y="1158316"/>
                  </a:lnTo>
                  <a:lnTo>
                    <a:pt x="1782546" y="1140675"/>
                  </a:lnTo>
                  <a:lnTo>
                    <a:pt x="1775561" y="1122197"/>
                  </a:lnTo>
                  <a:lnTo>
                    <a:pt x="1770532" y="1102436"/>
                  </a:lnTo>
                  <a:lnTo>
                    <a:pt x="2269540" y="1103122"/>
                  </a:lnTo>
                  <a:lnTo>
                    <a:pt x="2269540" y="996594"/>
                  </a:lnTo>
                  <a:lnTo>
                    <a:pt x="1764423" y="995895"/>
                  </a:lnTo>
                  <a:lnTo>
                    <a:pt x="1764614" y="985875"/>
                  </a:lnTo>
                  <a:lnTo>
                    <a:pt x="1764842" y="975487"/>
                  </a:lnTo>
                  <a:lnTo>
                    <a:pt x="1766125" y="926528"/>
                  </a:lnTo>
                  <a:lnTo>
                    <a:pt x="1766697" y="901065"/>
                  </a:lnTo>
                  <a:lnTo>
                    <a:pt x="1767116" y="874090"/>
                  </a:lnTo>
                  <a:lnTo>
                    <a:pt x="1767217" y="800239"/>
                  </a:lnTo>
                  <a:lnTo>
                    <a:pt x="1767281" y="790448"/>
                  </a:lnTo>
                  <a:lnTo>
                    <a:pt x="1767420" y="781240"/>
                  </a:lnTo>
                  <a:lnTo>
                    <a:pt x="2272766" y="781926"/>
                  </a:lnTo>
                  <a:lnTo>
                    <a:pt x="2272893" y="790448"/>
                  </a:lnTo>
                  <a:lnTo>
                    <a:pt x="2272906" y="845502"/>
                  </a:lnTo>
                  <a:lnTo>
                    <a:pt x="2273071" y="874890"/>
                  </a:lnTo>
                  <a:lnTo>
                    <a:pt x="2273503" y="902614"/>
                  </a:lnTo>
                  <a:lnTo>
                    <a:pt x="2274100" y="928789"/>
                  </a:lnTo>
                  <a:lnTo>
                    <a:pt x="2275065" y="964907"/>
                  </a:lnTo>
                  <a:lnTo>
                    <a:pt x="2275573" y="986409"/>
                  </a:lnTo>
                  <a:lnTo>
                    <a:pt x="2275776" y="996594"/>
                  </a:lnTo>
                  <a:lnTo>
                    <a:pt x="2275776" y="494322"/>
                  </a:lnTo>
                  <a:lnTo>
                    <a:pt x="2269553" y="483870"/>
                  </a:lnTo>
                  <a:lnTo>
                    <a:pt x="2250173" y="456717"/>
                  </a:lnTo>
                  <a:lnTo>
                    <a:pt x="2249563" y="455980"/>
                  </a:lnTo>
                  <a:lnTo>
                    <a:pt x="2249563" y="675360"/>
                  </a:lnTo>
                  <a:lnTo>
                    <a:pt x="1790877" y="674738"/>
                  </a:lnTo>
                  <a:lnTo>
                    <a:pt x="1814474" y="626021"/>
                  </a:lnTo>
                  <a:lnTo>
                    <a:pt x="1849348" y="559650"/>
                  </a:lnTo>
                  <a:lnTo>
                    <a:pt x="1876336" y="519226"/>
                  </a:lnTo>
                  <a:lnTo>
                    <a:pt x="1917306" y="472389"/>
                  </a:lnTo>
                  <a:lnTo>
                    <a:pt x="1941283" y="451408"/>
                  </a:lnTo>
                  <a:lnTo>
                    <a:pt x="1952104" y="440156"/>
                  </a:lnTo>
                  <a:lnTo>
                    <a:pt x="1960118" y="426986"/>
                  </a:lnTo>
                  <a:lnTo>
                    <a:pt x="1965109" y="412381"/>
                  </a:lnTo>
                  <a:lnTo>
                    <a:pt x="1966823" y="396875"/>
                  </a:lnTo>
                  <a:lnTo>
                    <a:pt x="1966823" y="284048"/>
                  </a:lnTo>
                  <a:lnTo>
                    <a:pt x="2073351" y="284048"/>
                  </a:lnTo>
                  <a:lnTo>
                    <a:pt x="2073351" y="396875"/>
                  </a:lnTo>
                  <a:lnTo>
                    <a:pt x="2075078" y="412394"/>
                  </a:lnTo>
                  <a:lnTo>
                    <a:pt x="2080056" y="426999"/>
                  </a:lnTo>
                  <a:lnTo>
                    <a:pt x="2088083" y="440169"/>
                  </a:lnTo>
                  <a:lnTo>
                    <a:pt x="2098916" y="451421"/>
                  </a:lnTo>
                  <a:lnTo>
                    <a:pt x="2106409" y="457720"/>
                  </a:lnTo>
                  <a:lnTo>
                    <a:pt x="2113305" y="463613"/>
                  </a:lnTo>
                  <a:lnTo>
                    <a:pt x="2144992" y="496468"/>
                  </a:lnTo>
                  <a:lnTo>
                    <a:pt x="2179231" y="540397"/>
                  </a:lnTo>
                  <a:lnTo>
                    <a:pt x="2210168" y="596163"/>
                  </a:lnTo>
                  <a:lnTo>
                    <a:pt x="2239187" y="653034"/>
                  </a:lnTo>
                  <a:lnTo>
                    <a:pt x="2249563" y="675360"/>
                  </a:lnTo>
                  <a:lnTo>
                    <a:pt x="2249563" y="455980"/>
                  </a:lnTo>
                  <a:lnTo>
                    <a:pt x="2199652" y="398538"/>
                  </a:lnTo>
                  <a:lnTo>
                    <a:pt x="2179891" y="379933"/>
                  </a:lnTo>
                  <a:lnTo>
                    <a:pt x="2179891" y="284048"/>
                  </a:lnTo>
                  <a:lnTo>
                    <a:pt x="2179891" y="248526"/>
                  </a:lnTo>
                  <a:lnTo>
                    <a:pt x="2174303" y="220891"/>
                  </a:lnTo>
                  <a:lnTo>
                    <a:pt x="2159089" y="198310"/>
                  </a:lnTo>
                  <a:lnTo>
                    <a:pt x="2136508" y="183095"/>
                  </a:lnTo>
                  <a:lnTo>
                    <a:pt x="2108873" y="177507"/>
                  </a:lnTo>
                  <a:lnTo>
                    <a:pt x="1931314" y="177507"/>
                  </a:lnTo>
                  <a:lnTo>
                    <a:pt x="1903666" y="183095"/>
                  </a:lnTo>
                  <a:lnTo>
                    <a:pt x="1881098" y="198310"/>
                  </a:lnTo>
                  <a:lnTo>
                    <a:pt x="1865871" y="220891"/>
                  </a:lnTo>
                  <a:lnTo>
                    <a:pt x="1860296" y="248526"/>
                  </a:lnTo>
                  <a:lnTo>
                    <a:pt x="1860296" y="379933"/>
                  </a:lnTo>
                  <a:lnTo>
                    <a:pt x="1855241" y="384429"/>
                  </a:lnTo>
                  <a:lnTo>
                    <a:pt x="1813318" y="428256"/>
                  </a:lnTo>
                  <a:lnTo>
                    <a:pt x="1770608" y="483895"/>
                  </a:lnTo>
                  <a:lnTo>
                    <a:pt x="1721065" y="575005"/>
                  </a:lnTo>
                  <a:lnTo>
                    <a:pt x="1696250" y="626046"/>
                  </a:lnTo>
                  <a:lnTo>
                    <a:pt x="1679321" y="667194"/>
                  </a:lnTo>
                  <a:lnTo>
                    <a:pt x="1663192" y="737730"/>
                  </a:lnTo>
                  <a:lnTo>
                    <a:pt x="1660982" y="776020"/>
                  </a:lnTo>
                  <a:lnTo>
                    <a:pt x="1660753" y="845502"/>
                  </a:lnTo>
                  <a:lnTo>
                    <a:pt x="1660575" y="874890"/>
                  </a:lnTo>
                  <a:lnTo>
                    <a:pt x="1660118" y="902614"/>
                  </a:lnTo>
                  <a:lnTo>
                    <a:pt x="1659509" y="928789"/>
                  </a:lnTo>
                  <a:lnTo>
                    <a:pt x="1658861" y="953503"/>
                  </a:lnTo>
                  <a:lnTo>
                    <a:pt x="1657629" y="1008761"/>
                  </a:lnTo>
                  <a:lnTo>
                    <a:pt x="1658391" y="1061275"/>
                  </a:lnTo>
                  <a:lnTo>
                    <a:pt x="1663052" y="1109421"/>
                  </a:lnTo>
                  <a:lnTo>
                    <a:pt x="1673491" y="1154468"/>
                  </a:lnTo>
                  <a:lnTo>
                    <a:pt x="1691563" y="1197724"/>
                  </a:lnTo>
                  <a:lnTo>
                    <a:pt x="1719122" y="1240447"/>
                  </a:lnTo>
                  <a:lnTo>
                    <a:pt x="1744421" y="1281811"/>
                  </a:lnTo>
                  <a:lnTo>
                    <a:pt x="1759191" y="1324622"/>
                  </a:lnTo>
                  <a:lnTo>
                    <a:pt x="1764995" y="1368463"/>
                  </a:lnTo>
                  <a:lnTo>
                    <a:pt x="1763420" y="1412938"/>
                  </a:lnTo>
                  <a:lnTo>
                    <a:pt x="1756041" y="1457629"/>
                  </a:lnTo>
                  <a:lnTo>
                    <a:pt x="1744370" y="1502321"/>
                  </a:lnTo>
                  <a:lnTo>
                    <a:pt x="1730184" y="1546034"/>
                  </a:lnTo>
                  <a:lnTo>
                    <a:pt x="1700288" y="1629841"/>
                  </a:lnTo>
                  <a:lnTo>
                    <a:pt x="1688147" y="1668094"/>
                  </a:lnTo>
                  <a:lnTo>
                    <a:pt x="1679829" y="1703946"/>
                  </a:lnTo>
                  <a:lnTo>
                    <a:pt x="1676755" y="1737639"/>
                  </a:lnTo>
                  <a:lnTo>
                    <a:pt x="1679613" y="1786509"/>
                  </a:lnTo>
                  <a:lnTo>
                    <a:pt x="1688172" y="1830857"/>
                  </a:lnTo>
                  <a:lnTo>
                    <a:pt x="1702422" y="1870646"/>
                  </a:lnTo>
                  <a:lnTo>
                    <a:pt x="1722348" y="1905876"/>
                  </a:lnTo>
                  <a:lnTo>
                    <a:pt x="1747926" y="1936534"/>
                  </a:lnTo>
                  <a:lnTo>
                    <a:pt x="1779168" y="1962619"/>
                  </a:lnTo>
                  <a:lnTo>
                    <a:pt x="1816023" y="1984095"/>
                  </a:lnTo>
                  <a:lnTo>
                    <a:pt x="1858505" y="2000973"/>
                  </a:lnTo>
                  <a:lnTo>
                    <a:pt x="1906600" y="2013229"/>
                  </a:lnTo>
                  <a:lnTo>
                    <a:pt x="1960270" y="2020862"/>
                  </a:lnTo>
                  <a:lnTo>
                    <a:pt x="2019515" y="2023846"/>
                  </a:lnTo>
                  <a:lnTo>
                    <a:pt x="2020087" y="1970582"/>
                  </a:lnTo>
                  <a:lnTo>
                    <a:pt x="2020671" y="2023846"/>
                  </a:lnTo>
                  <a:lnTo>
                    <a:pt x="2079917" y="2020862"/>
                  </a:lnTo>
                  <a:lnTo>
                    <a:pt x="2133587" y="2013229"/>
                  </a:lnTo>
                  <a:lnTo>
                    <a:pt x="2181669" y="2000973"/>
                  </a:lnTo>
                  <a:lnTo>
                    <a:pt x="2224151" y="1984095"/>
                  </a:lnTo>
                  <a:lnTo>
                    <a:pt x="2261006" y="1962619"/>
                  </a:lnTo>
                  <a:lnTo>
                    <a:pt x="2292235" y="1936534"/>
                  </a:lnTo>
                  <a:lnTo>
                    <a:pt x="2317826" y="1905876"/>
                  </a:lnTo>
                  <a:lnTo>
                    <a:pt x="2337739" y="1870646"/>
                  </a:lnTo>
                  <a:lnTo>
                    <a:pt x="2351989" y="1830857"/>
                  </a:lnTo>
                  <a:lnTo>
                    <a:pt x="2360549" y="1786509"/>
                  </a:lnTo>
                  <a:lnTo>
                    <a:pt x="2363406" y="1737639"/>
                  </a:lnTo>
                  <a:lnTo>
                    <a:pt x="2360333" y="1703946"/>
                  </a:lnTo>
                  <a:lnTo>
                    <a:pt x="2352027" y="1668094"/>
                  </a:lnTo>
                  <a:lnTo>
                    <a:pt x="2339886" y="1629841"/>
                  </a:lnTo>
                  <a:lnTo>
                    <a:pt x="2309990" y="1546034"/>
                  </a:lnTo>
                  <a:lnTo>
                    <a:pt x="2295741" y="1502130"/>
                  </a:lnTo>
                  <a:lnTo>
                    <a:pt x="2284133" y="1457566"/>
                  </a:lnTo>
                  <a:lnTo>
                    <a:pt x="2276767" y="1412938"/>
                  </a:lnTo>
                  <a:lnTo>
                    <a:pt x="2275192" y="1368463"/>
                  </a:lnTo>
                  <a:lnTo>
                    <a:pt x="2280983" y="1324622"/>
                  </a:lnTo>
                  <a:lnTo>
                    <a:pt x="2295741" y="1281811"/>
                  </a:lnTo>
                  <a:lnTo>
                    <a:pt x="2321039" y="1240447"/>
                  </a:lnTo>
                  <a:lnTo>
                    <a:pt x="2348598" y="1197724"/>
                  </a:lnTo>
                  <a:lnTo>
                    <a:pt x="2366670" y="1154468"/>
                  </a:lnTo>
                  <a:lnTo>
                    <a:pt x="2377122" y="1109421"/>
                  </a:lnTo>
                  <a:lnTo>
                    <a:pt x="2377795" y="1102436"/>
                  </a:lnTo>
                  <a:lnTo>
                    <a:pt x="2381796" y="1061275"/>
                  </a:lnTo>
                  <a:lnTo>
                    <a:pt x="2382558" y="1008761"/>
                  </a:lnTo>
                  <a:close/>
                </a:path>
              </a:pathLst>
            </a:custGeom>
            <a:solidFill>
              <a:srgbClr val="005BA2"/>
            </a:solidFill>
          </p:spPr>
          <p:txBody>
            <a:bodyPr wrap="square" lIns="0" tIns="0" rIns="0" bIns="0" rtlCol="0"/>
            <a:lstStyle/>
            <a:p>
              <a:endParaRPr dirty="0"/>
            </a:p>
          </p:txBody>
        </p:sp>
        <p:sp>
          <p:nvSpPr>
            <p:cNvPr id="5" name="object 21">
              <a:extLst>
                <a:ext uri="{FF2B5EF4-FFF2-40B4-BE49-F238E27FC236}">
                  <a16:creationId xmlns:a16="http://schemas.microsoft.com/office/drawing/2014/main" id="{296B2F3D-7FB1-734D-9A47-0E4E9B2EBEBC}"/>
                </a:ext>
              </a:extLst>
            </p:cNvPr>
            <p:cNvSpPr/>
            <p:nvPr/>
          </p:nvSpPr>
          <p:spPr>
            <a:xfrm>
              <a:off x="10324824" y="7106269"/>
              <a:ext cx="1085777" cy="900246"/>
            </a:xfrm>
            <a:custGeom>
              <a:avLst/>
              <a:gdLst/>
              <a:ahLst/>
              <a:cxnLst/>
              <a:rect l="l" t="t" r="r" b="b"/>
              <a:pathLst>
                <a:path w="2383154" h="2024379">
                  <a:moveTo>
                    <a:pt x="522084" y="88734"/>
                  </a:moveTo>
                  <a:lnTo>
                    <a:pt x="515086" y="54165"/>
                  </a:lnTo>
                  <a:lnTo>
                    <a:pt x="496049" y="25971"/>
                  </a:lnTo>
                  <a:lnTo>
                    <a:pt x="467817" y="6959"/>
                  </a:lnTo>
                  <a:lnTo>
                    <a:pt x="433273" y="0"/>
                  </a:lnTo>
                  <a:lnTo>
                    <a:pt x="291236" y="50"/>
                  </a:lnTo>
                  <a:lnTo>
                    <a:pt x="256679" y="7048"/>
                  </a:lnTo>
                  <a:lnTo>
                    <a:pt x="228460" y="26085"/>
                  </a:lnTo>
                  <a:lnTo>
                    <a:pt x="209448" y="54305"/>
                  </a:lnTo>
                  <a:lnTo>
                    <a:pt x="202488" y="88861"/>
                  </a:lnTo>
                  <a:lnTo>
                    <a:pt x="202488" y="98691"/>
                  </a:lnTo>
                  <a:lnTo>
                    <a:pt x="210426" y="106629"/>
                  </a:lnTo>
                  <a:lnTo>
                    <a:pt x="220243" y="106629"/>
                  </a:lnTo>
                  <a:lnTo>
                    <a:pt x="514146" y="106489"/>
                  </a:lnTo>
                  <a:lnTo>
                    <a:pt x="522084" y="98539"/>
                  </a:lnTo>
                  <a:lnTo>
                    <a:pt x="522084" y="88734"/>
                  </a:lnTo>
                  <a:close/>
                </a:path>
                <a:path w="2383154" h="2024379">
                  <a:moveTo>
                    <a:pt x="724928" y="1008761"/>
                  </a:moveTo>
                  <a:lnTo>
                    <a:pt x="724662" y="996594"/>
                  </a:lnTo>
                  <a:lnTo>
                    <a:pt x="723646" y="950569"/>
                  </a:lnTo>
                  <a:lnTo>
                    <a:pt x="722985" y="926528"/>
                  </a:lnTo>
                  <a:lnTo>
                    <a:pt x="722401" y="901065"/>
                  </a:lnTo>
                  <a:lnTo>
                    <a:pt x="721969" y="874090"/>
                  </a:lnTo>
                  <a:lnTo>
                    <a:pt x="721804" y="845502"/>
                  </a:lnTo>
                  <a:lnTo>
                    <a:pt x="721702" y="800239"/>
                  </a:lnTo>
                  <a:lnTo>
                    <a:pt x="721588" y="781240"/>
                  </a:lnTo>
                  <a:lnTo>
                    <a:pt x="719340" y="737704"/>
                  </a:lnTo>
                  <a:lnTo>
                    <a:pt x="705624" y="675360"/>
                  </a:lnTo>
                  <a:lnTo>
                    <a:pt x="686282" y="626021"/>
                  </a:lnTo>
                  <a:lnTo>
                    <a:pt x="661466" y="574992"/>
                  </a:lnTo>
                  <a:lnTo>
                    <a:pt x="627265" y="509612"/>
                  </a:lnTo>
                  <a:lnTo>
                    <a:pt x="618147" y="494322"/>
                  </a:lnTo>
                  <a:lnTo>
                    <a:pt x="618147" y="996594"/>
                  </a:lnTo>
                  <a:lnTo>
                    <a:pt x="611911" y="996594"/>
                  </a:lnTo>
                  <a:lnTo>
                    <a:pt x="611911" y="1103122"/>
                  </a:lnTo>
                  <a:lnTo>
                    <a:pt x="606856" y="1122680"/>
                  </a:lnTo>
                  <a:lnTo>
                    <a:pt x="599884" y="1140955"/>
                  </a:lnTo>
                  <a:lnTo>
                    <a:pt x="590689" y="1158443"/>
                  </a:lnTo>
                  <a:lnTo>
                    <a:pt x="578929" y="1175600"/>
                  </a:lnTo>
                  <a:lnTo>
                    <a:pt x="548601" y="1222324"/>
                  </a:lnTo>
                  <a:lnTo>
                    <a:pt x="527913" y="1269657"/>
                  </a:lnTo>
                  <a:lnTo>
                    <a:pt x="515683" y="1317218"/>
                  </a:lnTo>
                  <a:lnTo>
                    <a:pt x="510717" y="1364653"/>
                  </a:lnTo>
                  <a:lnTo>
                    <a:pt x="511848" y="1411554"/>
                  </a:lnTo>
                  <a:lnTo>
                    <a:pt x="517906" y="1457629"/>
                  </a:lnTo>
                  <a:lnTo>
                    <a:pt x="527659" y="1502321"/>
                  </a:lnTo>
                  <a:lnTo>
                    <a:pt x="539978" y="1545437"/>
                  </a:lnTo>
                  <a:lnTo>
                    <a:pt x="553656" y="1586534"/>
                  </a:lnTo>
                  <a:lnTo>
                    <a:pt x="579361" y="1658302"/>
                  </a:lnTo>
                  <a:lnTo>
                    <a:pt x="589508" y="1688998"/>
                  </a:lnTo>
                  <a:lnTo>
                    <a:pt x="596582" y="1715922"/>
                  </a:lnTo>
                  <a:lnTo>
                    <a:pt x="599249" y="1737639"/>
                  </a:lnTo>
                  <a:lnTo>
                    <a:pt x="597611" y="1771650"/>
                  </a:lnTo>
                  <a:lnTo>
                    <a:pt x="579196" y="1834235"/>
                  </a:lnTo>
                  <a:lnTo>
                    <a:pt x="528828" y="1883638"/>
                  </a:lnTo>
                  <a:lnTo>
                    <a:pt x="487248" y="1901139"/>
                  </a:lnTo>
                  <a:lnTo>
                    <a:pt x="432371" y="1912645"/>
                  </a:lnTo>
                  <a:lnTo>
                    <a:pt x="362458" y="1917280"/>
                  </a:lnTo>
                  <a:lnTo>
                    <a:pt x="292544" y="1912645"/>
                  </a:lnTo>
                  <a:lnTo>
                    <a:pt x="237680" y="1901139"/>
                  </a:lnTo>
                  <a:lnTo>
                    <a:pt x="196100" y="1883638"/>
                  </a:lnTo>
                  <a:lnTo>
                    <a:pt x="145719" y="1834235"/>
                  </a:lnTo>
                  <a:lnTo>
                    <a:pt x="127304" y="1771650"/>
                  </a:lnTo>
                  <a:lnTo>
                    <a:pt x="125666" y="1737639"/>
                  </a:lnTo>
                  <a:lnTo>
                    <a:pt x="128320" y="1715922"/>
                  </a:lnTo>
                  <a:lnTo>
                    <a:pt x="135407" y="1688998"/>
                  </a:lnTo>
                  <a:lnTo>
                    <a:pt x="145554" y="1658302"/>
                  </a:lnTo>
                  <a:lnTo>
                    <a:pt x="171246" y="1586534"/>
                  </a:lnTo>
                  <a:lnTo>
                    <a:pt x="184924" y="1545437"/>
                  </a:lnTo>
                  <a:lnTo>
                    <a:pt x="197294" y="1502130"/>
                  </a:lnTo>
                  <a:lnTo>
                    <a:pt x="207022" y="1457566"/>
                  </a:lnTo>
                  <a:lnTo>
                    <a:pt x="213067" y="1411554"/>
                  </a:lnTo>
                  <a:lnTo>
                    <a:pt x="214210" y="1364653"/>
                  </a:lnTo>
                  <a:lnTo>
                    <a:pt x="209257" y="1317218"/>
                  </a:lnTo>
                  <a:lnTo>
                    <a:pt x="197027" y="1269657"/>
                  </a:lnTo>
                  <a:lnTo>
                    <a:pt x="176339" y="1222324"/>
                  </a:lnTo>
                  <a:lnTo>
                    <a:pt x="146024" y="1175600"/>
                  </a:lnTo>
                  <a:lnTo>
                    <a:pt x="134162" y="1158316"/>
                  </a:lnTo>
                  <a:lnTo>
                    <a:pt x="124917" y="1140675"/>
                  </a:lnTo>
                  <a:lnTo>
                    <a:pt x="117932" y="1122197"/>
                  </a:lnTo>
                  <a:lnTo>
                    <a:pt x="112903" y="1102436"/>
                  </a:lnTo>
                  <a:lnTo>
                    <a:pt x="611911" y="1103122"/>
                  </a:lnTo>
                  <a:lnTo>
                    <a:pt x="611911" y="996594"/>
                  </a:lnTo>
                  <a:lnTo>
                    <a:pt x="106794" y="995895"/>
                  </a:lnTo>
                  <a:lnTo>
                    <a:pt x="106984" y="985875"/>
                  </a:lnTo>
                  <a:lnTo>
                    <a:pt x="107213" y="975487"/>
                  </a:lnTo>
                  <a:lnTo>
                    <a:pt x="108496" y="926528"/>
                  </a:lnTo>
                  <a:lnTo>
                    <a:pt x="109080" y="901065"/>
                  </a:lnTo>
                  <a:lnTo>
                    <a:pt x="109486" y="874090"/>
                  </a:lnTo>
                  <a:lnTo>
                    <a:pt x="109588" y="800239"/>
                  </a:lnTo>
                  <a:lnTo>
                    <a:pt x="109651" y="790448"/>
                  </a:lnTo>
                  <a:lnTo>
                    <a:pt x="109791" y="781240"/>
                  </a:lnTo>
                  <a:lnTo>
                    <a:pt x="615137" y="781926"/>
                  </a:lnTo>
                  <a:lnTo>
                    <a:pt x="615264" y="790448"/>
                  </a:lnTo>
                  <a:lnTo>
                    <a:pt x="615276" y="845502"/>
                  </a:lnTo>
                  <a:lnTo>
                    <a:pt x="615442" y="874890"/>
                  </a:lnTo>
                  <a:lnTo>
                    <a:pt x="615873" y="902614"/>
                  </a:lnTo>
                  <a:lnTo>
                    <a:pt x="616470" y="928789"/>
                  </a:lnTo>
                  <a:lnTo>
                    <a:pt x="617435" y="964907"/>
                  </a:lnTo>
                  <a:lnTo>
                    <a:pt x="617943" y="986409"/>
                  </a:lnTo>
                  <a:lnTo>
                    <a:pt x="618147" y="996594"/>
                  </a:lnTo>
                  <a:lnTo>
                    <a:pt x="618147" y="494322"/>
                  </a:lnTo>
                  <a:lnTo>
                    <a:pt x="611924" y="483870"/>
                  </a:lnTo>
                  <a:lnTo>
                    <a:pt x="592543" y="456717"/>
                  </a:lnTo>
                  <a:lnTo>
                    <a:pt x="591934" y="455980"/>
                  </a:lnTo>
                  <a:lnTo>
                    <a:pt x="591934" y="675360"/>
                  </a:lnTo>
                  <a:lnTo>
                    <a:pt x="133248" y="674738"/>
                  </a:lnTo>
                  <a:lnTo>
                    <a:pt x="156845" y="626021"/>
                  </a:lnTo>
                  <a:lnTo>
                    <a:pt x="191719" y="559650"/>
                  </a:lnTo>
                  <a:lnTo>
                    <a:pt x="218706" y="519226"/>
                  </a:lnTo>
                  <a:lnTo>
                    <a:pt x="259676" y="472389"/>
                  </a:lnTo>
                  <a:lnTo>
                    <a:pt x="283654" y="451408"/>
                  </a:lnTo>
                  <a:lnTo>
                    <a:pt x="294474" y="440156"/>
                  </a:lnTo>
                  <a:lnTo>
                    <a:pt x="302488" y="426986"/>
                  </a:lnTo>
                  <a:lnTo>
                    <a:pt x="307479" y="412381"/>
                  </a:lnTo>
                  <a:lnTo>
                    <a:pt x="309194" y="396875"/>
                  </a:lnTo>
                  <a:lnTo>
                    <a:pt x="309194" y="284048"/>
                  </a:lnTo>
                  <a:lnTo>
                    <a:pt x="415721" y="284048"/>
                  </a:lnTo>
                  <a:lnTo>
                    <a:pt x="415721" y="396875"/>
                  </a:lnTo>
                  <a:lnTo>
                    <a:pt x="417449" y="412394"/>
                  </a:lnTo>
                  <a:lnTo>
                    <a:pt x="422427" y="426999"/>
                  </a:lnTo>
                  <a:lnTo>
                    <a:pt x="430453" y="440169"/>
                  </a:lnTo>
                  <a:lnTo>
                    <a:pt x="441286" y="451421"/>
                  </a:lnTo>
                  <a:lnTo>
                    <a:pt x="448779" y="457720"/>
                  </a:lnTo>
                  <a:lnTo>
                    <a:pt x="455676" y="463613"/>
                  </a:lnTo>
                  <a:lnTo>
                    <a:pt x="487362" y="496468"/>
                  </a:lnTo>
                  <a:lnTo>
                    <a:pt x="521601" y="540397"/>
                  </a:lnTo>
                  <a:lnTo>
                    <a:pt x="552538" y="596163"/>
                  </a:lnTo>
                  <a:lnTo>
                    <a:pt x="581558" y="653034"/>
                  </a:lnTo>
                  <a:lnTo>
                    <a:pt x="591934" y="675360"/>
                  </a:lnTo>
                  <a:lnTo>
                    <a:pt x="591934" y="455980"/>
                  </a:lnTo>
                  <a:lnTo>
                    <a:pt x="542023" y="398538"/>
                  </a:lnTo>
                  <a:lnTo>
                    <a:pt x="522262" y="379933"/>
                  </a:lnTo>
                  <a:lnTo>
                    <a:pt x="522262" y="284048"/>
                  </a:lnTo>
                  <a:lnTo>
                    <a:pt x="522262" y="248526"/>
                  </a:lnTo>
                  <a:lnTo>
                    <a:pt x="516674" y="220891"/>
                  </a:lnTo>
                  <a:lnTo>
                    <a:pt x="501459" y="198310"/>
                  </a:lnTo>
                  <a:lnTo>
                    <a:pt x="478878" y="183095"/>
                  </a:lnTo>
                  <a:lnTo>
                    <a:pt x="451243" y="177507"/>
                  </a:lnTo>
                  <a:lnTo>
                    <a:pt x="273685" y="177507"/>
                  </a:lnTo>
                  <a:lnTo>
                    <a:pt x="246037" y="183095"/>
                  </a:lnTo>
                  <a:lnTo>
                    <a:pt x="223469" y="198310"/>
                  </a:lnTo>
                  <a:lnTo>
                    <a:pt x="208241" y="220891"/>
                  </a:lnTo>
                  <a:lnTo>
                    <a:pt x="202666" y="248526"/>
                  </a:lnTo>
                  <a:lnTo>
                    <a:pt x="202666" y="379933"/>
                  </a:lnTo>
                  <a:lnTo>
                    <a:pt x="197612" y="384429"/>
                  </a:lnTo>
                  <a:lnTo>
                    <a:pt x="155689" y="428256"/>
                  </a:lnTo>
                  <a:lnTo>
                    <a:pt x="112979" y="483895"/>
                  </a:lnTo>
                  <a:lnTo>
                    <a:pt x="63436" y="575005"/>
                  </a:lnTo>
                  <a:lnTo>
                    <a:pt x="38620" y="626046"/>
                  </a:lnTo>
                  <a:lnTo>
                    <a:pt x="21691" y="667194"/>
                  </a:lnTo>
                  <a:lnTo>
                    <a:pt x="5562" y="737730"/>
                  </a:lnTo>
                  <a:lnTo>
                    <a:pt x="3365" y="776020"/>
                  </a:lnTo>
                  <a:lnTo>
                    <a:pt x="3124" y="845502"/>
                  </a:lnTo>
                  <a:lnTo>
                    <a:pt x="2946" y="874890"/>
                  </a:lnTo>
                  <a:lnTo>
                    <a:pt x="2489" y="902614"/>
                  </a:lnTo>
                  <a:lnTo>
                    <a:pt x="1879" y="928789"/>
                  </a:lnTo>
                  <a:lnTo>
                    <a:pt x="1231" y="953503"/>
                  </a:lnTo>
                  <a:lnTo>
                    <a:pt x="0" y="1008761"/>
                  </a:lnTo>
                  <a:lnTo>
                    <a:pt x="762" y="1061275"/>
                  </a:lnTo>
                  <a:lnTo>
                    <a:pt x="5422" y="1109421"/>
                  </a:lnTo>
                  <a:lnTo>
                    <a:pt x="15862" y="1154468"/>
                  </a:lnTo>
                  <a:lnTo>
                    <a:pt x="33934" y="1197724"/>
                  </a:lnTo>
                  <a:lnTo>
                    <a:pt x="61493" y="1240447"/>
                  </a:lnTo>
                  <a:lnTo>
                    <a:pt x="86791" y="1281811"/>
                  </a:lnTo>
                  <a:lnTo>
                    <a:pt x="101561" y="1324622"/>
                  </a:lnTo>
                  <a:lnTo>
                    <a:pt x="107365" y="1368463"/>
                  </a:lnTo>
                  <a:lnTo>
                    <a:pt x="105791" y="1412938"/>
                  </a:lnTo>
                  <a:lnTo>
                    <a:pt x="98412" y="1457629"/>
                  </a:lnTo>
                  <a:lnTo>
                    <a:pt x="86741" y="1502321"/>
                  </a:lnTo>
                  <a:lnTo>
                    <a:pt x="72555" y="1546034"/>
                  </a:lnTo>
                  <a:lnTo>
                    <a:pt x="42659" y="1629841"/>
                  </a:lnTo>
                  <a:lnTo>
                    <a:pt x="30518" y="1668094"/>
                  </a:lnTo>
                  <a:lnTo>
                    <a:pt x="22199" y="1703946"/>
                  </a:lnTo>
                  <a:lnTo>
                    <a:pt x="19126" y="1737639"/>
                  </a:lnTo>
                  <a:lnTo>
                    <a:pt x="21983" y="1786509"/>
                  </a:lnTo>
                  <a:lnTo>
                    <a:pt x="30543" y="1830857"/>
                  </a:lnTo>
                  <a:lnTo>
                    <a:pt x="44792" y="1870646"/>
                  </a:lnTo>
                  <a:lnTo>
                    <a:pt x="64719" y="1905876"/>
                  </a:lnTo>
                  <a:lnTo>
                    <a:pt x="90297" y="1936534"/>
                  </a:lnTo>
                  <a:lnTo>
                    <a:pt x="121539" y="1962619"/>
                  </a:lnTo>
                  <a:lnTo>
                    <a:pt x="158394" y="1984095"/>
                  </a:lnTo>
                  <a:lnTo>
                    <a:pt x="200888" y="2000973"/>
                  </a:lnTo>
                  <a:lnTo>
                    <a:pt x="248970" y="2013229"/>
                  </a:lnTo>
                  <a:lnTo>
                    <a:pt x="302641" y="2020862"/>
                  </a:lnTo>
                  <a:lnTo>
                    <a:pt x="361886" y="2023846"/>
                  </a:lnTo>
                  <a:lnTo>
                    <a:pt x="362458" y="1970582"/>
                  </a:lnTo>
                  <a:lnTo>
                    <a:pt x="363042" y="2023846"/>
                  </a:lnTo>
                  <a:lnTo>
                    <a:pt x="422287" y="2020862"/>
                  </a:lnTo>
                  <a:lnTo>
                    <a:pt x="475957" y="2013229"/>
                  </a:lnTo>
                  <a:lnTo>
                    <a:pt x="524040" y="2000973"/>
                  </a:lnTo>
                  <a:lnTo>
                    <a:pt x="566521" y="1984095"/>
                  </a:lnTo>
                  <a:lnTo>
                    <a:pt x="603377" y="1962619"/>
                  </a:lnTo>
                  <a:lnTo>
                    <a:pt x="634606" y="1936534"/>
                  </a:lnTo>
                  <a:lnTo>
                    <a:pt x="660196" y="1905876"/>
                  </a:lnTo>
                  <a:lnTo>
                    <a:pt x="680110" y="1870646"/>
                  </a:lnTo>
                  <a:lnTo>
                    <a:pt x="694359" y="1830857"/>
                  </a:lnTo>
                  <a:lnTo>
                    <a:pt x="702919" y="1786509"/>
                  </a:lnTo>
                  <a:lnTo>
                    <a:pt x="705777" y="1737639"/>
                  </a:lnTo>
                  <a:lnTo>
                    <a:pt x="702703" y="1703946"/>
                  </a:lnTo>
                  <a:lnTo>
                    <a:pt x="694397" y="1668094"/>
                  </a:lnTo>
                  <a:lnTo>
                    <a:pt x="682256" y="1629841"/>
                  </a:lnTo>
                  <a:lnTo>
                    <a:pt x="652360" y="1546034"/>
                  </a:lnTo>
                  <a:lnTo>
                    <a:pt x="638111" y="1502130"/>
                  </a:lnTo>
                  <a:lnTo>
                    <a:pt x="626503" y="1457566"/>
                  </a:lnTo>
                  <a:lnTo>
                    <a:pt x="619137" y="1412938"/>
                  </a:lnTo>
                  <a:lnTo>
                    <a:pt x="617562" y="1368463"/>
                  </a:lnTo>
                  <a:lnTo>
                    <a:pt x="623354" y="1324622"/>
                  </a:lnTo>
                  <a:lnTo>
                    <a:pt x="638111" y="1281811"/>
                  </a:lnTo>
                  <a:lnTo>
                    <a:pt x="663409" y="1240447"/>
                  </a:lnTo>
                  <a:lnTo>
                    <a:pt x="690968" y="1197724"/>
                  </a:lnTo>
                  <a:lnTo>
                    <a:pt x="709041" y="1154468"/>
                  </a:lnTo>
                  <a:lnTo>
                    <a:pt x="719493" y="1109421"/>
                  </a:lnTo>
                  <a:lnTo>
                    <a:pt x="720166" y="1102436"/>
                  </a:lnTo>
                  <a:lnTo>
                    <a:pt x="724166" y="1061275"/>
                  </a:lnTo>
                  <a:lnTo>
                    <a:pt x="724928" y="1008761"/>
                  </a:lnTo>
                  <a:close/>
                </a:path>
                <a:path w="2383154" h="2024379">
                  <a:moveTo>
                    <a:pt x="1553743" y="1008761"/>
                  </a:moveTo>
                  <a:lnTo>
                    <a:pt x="1553476" y="996594"/>
                  </a:lnTo>
                  <a:lnTo>
                    <a:pt x="1552460" y="950569"/>
                  </a:lnTo>
                  <a:lnTo>
                    <a:pt x="1551800" y="926528"/>
                  </a:lnTo>
                  <a:lnTo>
                    <a:pt x="1551216" y="901065"/>
                  </a:lnTo>
                  <a:lnTo>
                    <a:pt x="1550784" y="874090"/>
                  </a:lnTo>
                  <a:lnTo>
                    <a:pt x="1550619" y="845502"/>
                  </a:lnTo>
                  <a:lnTo>
                    <a:pt x="1550517" y="800239"/>
                  </a:lnTo>
                  <a:lnTo>
                    <a:pt x="1550403" y="781240"/>
                  </a:lnTo>
                  <a:lnTo>
                    <a:pt x="1548155" y="737704"/>
                  </a:lnTo>
                  <a:lnTo>
                    <a:pt x="1534439" y="675360"/>
                  </a:lnTo>
                  <a:lnTo>
                    <a:pt x="1515097" y="626021"/>
                  </a:lnTo>
                  <a:lnTo>
                    <a:pt x="1490281" y="574992"/>
                  </a:lnTo>
                  <a:lnTo>
                    <a:pt x="1456080" y="509612"/>
                  </a:lnTo>
                  <a:lnTo>
                    <a:pt x="1446961" y="494322"/>
                  </a:lnTo>
                  <a:lnTo>
                    <a:pt x="1446961" y="996594"/>
                  </a:lnTo>
                  <a:lnTo>
                    <a:pt x="1440726" y="996594"/>
                  </a:lnTo>
                  <a:lnTo>
                    <a:pt x="1440726" y="1103122"/>
                  </a:lnTo>
                  <a:lnTo>
                    <a:pt x="1435671" y="1122680"/>
                  </a:lnTo>
                  <a:lnTo>
                    <a:pt x="1428699" y="1140955"/>
                  </a:lnTo>
                  <a:lnTo>
                    <a:pt x="1419504" y="1158443"/>
                  </a:lnTo>
                  <a:lnTo>
                    <a:pt x="1407744" y="1175600"/>
                  </a:lnTo>
                  <a:lnTo>
                    <a:pt x="1377416" y="1222324"/>
                  </a:lnTo>
                  <a:lnTo>
                    <a:pt x="1356728" y="1269657"/>
                  </a:lnTo>
                  <a:lnTo>
                    <a:pt x="1344498" y="1317218"/>
                  </a:lnTo>
                  <a:lnTo>
                    <a:pt x="1339532" y="1364653"/>
                  </a:lnTo>
                  <a:lnTo>
                    <a:pt x="1340662" y="1411554"/>
                  </a:lnTo>
                  <a:lnTo>
                    <a:pt x="1346720" y="1457629"/>
                  </a:lnTo>
                  <a:lnTo>
                    <a:pt x="1356474" y="1502321"/>
                  </a:lnTo>
                  <a:lnTo>
                    <a:pt x="1368793" y="1545437"/>
                  </a:lnTo>
                  <a:lnTo>
                    <a:pt x="1382471" y="1586534"/>
                  </a:lnTo>
                  <a:lnTo>
                    <a:pt x="1408176" y="1658302"/>
                  </a:lnTo>
                  <a:lnTo>
                    <a:pt x="1418323" y="1688998"/>
                  </a:lnTo>
                  <a:lnTo>
                    <a:pt x="1425397" y="1715922"/>
                  </a:lnTo>
                  <a:lnTo>
                    <a:pt x="1428064" y="1737639"/>
                  </a:lnTo>
                  <a:lnTo>
                    <a:pt x="1426425" y="1771650"/>
                  </a:lnTo>
                  <a:lnTo>
                    <a:pt x="1408010" y="1834235"/>
                  </a:lnTo>
                  <a:lnTo>
                    <a:pt x="1357642" y="1883638"/>
                  </a:lnTo>
                  <a:lnTo>
                    <a:pt x="1316062" y="1901139"/>
                  </a:lnTo>
                  <a:lnTo>
                    <a:pt x="1261186" y="1912645"/>
                  </a:lnTo>
                  <a:lnTo>
                    <a:pt x="1191272" y="1917280"/>
                  </a:lnTo>
                  <a:lnTo>
                    <a:pt x="1121359" y="1912645"/>
                  </a:lnTo>
                  <a:lnTo>
                    <a:pt x="1066495" y="1901139"/>
                  </a:lnTo>
                  <a:lnTo>
                    <a:pt x="1024915" y="1883638"/>
                  </a:lnTo>
                  <a:lnTo>
                    <a:pt x="974534" y="1834235"/>
                  </a:lnTo>
                  <a:lnTo>
                    <a:pt x="956119" y="1771650"/>
                  </a:lnTo>
                  <a:lnTo>
                    <a:pt x="954481" y="1737639"/>
                  </a:lnTo>
                  <a:lnTo>
                    <a:pt x="957135" y="1715922"/>
                  </a:lnTo>
                  <a:lnTo>
                    <a:pt x="964222" y="1688998"/>
                  </a:lnTo>
                  <a:lnTo>
                    <a:pt x="974369" y="1658302"/>
                  </a:lnTo>
                  <a:lnTo>
                    <a:pt x="1000061" y="1586534"/>
                  </a:lnTo>
                  <a:lnTo>
                    <a:pt x="1013739" y="1545437"/>
                  </a:lnTo>
                  <a:lnTo>
                    <a:pt x="1026109" y="1502130"/>
                  </a:lnTo>
                  <a:lnTo>
                    <a:pt x="1035837" y="1457566"/>
                  </a:lnTo>
                  <a:lnTo>
                    <a:pt x="1041882" y="1411554"/>
                  </a:lnTo>
                  <a:lnTo>
                    <a:pt x="1043025" y="1364653"/>
                  </a:lnTo>
                  <a:lnTo>
                    <a:pt x="1038072" y="1317218"/>
                  </a:lnTo>
                  <a:lnTo>
                    <a:pt x="1025842" y="1269657"/>
                  </a:lnTo>
                  <a:lnTo>
                    <a:pt x="1005154" y="1222324"/>
                  </a:lnTo>
                  <a:lnTo>
                    <a:pt x="974826" y="1175600"/>
                  </a:lnTo>
                  <a:lnTo>
                    <a:pt x="962977" y="1158316"/>
                  </a:lnTo>
                  <a:lnTo>
                    <a:pt x="953731" y="1140675"/>
                  </a:lnTo>
                  <a:lnTo>
                    <a:pt x="946746" y="1122197"/>
                  </a:lnTo>
                  <a:lnTo>
                    <a:pt x="941717" y="1102436"/>
                  </a:lnTo>
                  <a:lnTo>
                    <a:pt x="1440726" y="1103122"/>
                  </a:lnTo>
                  <a:lnTo>
                    <a:pt x="1440726" y="996594"/>
                  </a:lnTo>
                  <a:lnTo>
                    <a:pt x="935609" y="995895"/>
                  </a:lnTo>
                  <a:lnTo>
                    <a:pt x="935799" y="985875"/>
                  </a:lnTo>
                  <a:lnTo>
                    <a:pt x="936028" y="975487"/>
                  </a:lnTo>
                  <a:lnTo>
                    <a:pt x="937310" y="926528"/>
                  </a:lnTo>
                  <a:lnTo>
                    <a:pt x="937882" y="901065"/>
                  </a:lnTo>
                  <a:lnTo>
                    <a:pt x="938301" y="874090"/>
                  </a:lnTo>
                  <a:lnTo>
                    <a:pt x="938403" y="800239"/>
                  </a:lnTo>
                  <a:lnTo>
                    <a:pt x="938466" y="790448"/>
                  </a:lnTo>
                  <a:lnTo>
                    <a:pt x="938606" y="781240"/>
                  </a:lnTo>
                  <a:lnTo>
                    <a:pt x="1443951" y="781926"/>
                  </a:lnTo>
                  <a:lnTo>
                    <a:pt x="1444078" y="790448"/>
                  </a:lnTo>
                  <a:lnTo>
                    <a:pt x="1444091" y="845502"/>
                  </a:lnTo>
                  <a:lnTo>
                    <a:pt x="1444256" y="874890"/>
                  </a:lnTo>
                  <a:lnTo>
                    <a:pt x="1444688" y="902614"/>
                  </a:lnTo>
                  <a:lnTo>
                    <a:pt x="1445285" y="928789"/>
                  </a:lnTo>
                  <a:lnTo>
                    <a:pt x="1446250" y="964907"/>
                  </a:lnTo>
                  <a:lnTo>
                    <a:pt x="1446758" y="986409"/>
                  </a:lnTo>
                  <a:lnTo>
                    <a:pt x="1446961" y="996594"/>
                  </a:lnTo>
                  <a:lnTo>
                    <a:pt x="1446961" y="494322"/>
                  </a:lnTo>
                  <a:lnTo>
                    <a:pt x="1440738" y="483870"/>
                  </a:lnTo>
                  <a:lnTo>
                    <a:pt x="1421358" y="456717"/>
                  </a:lnTo>
                  <a:lnTo>
                    <a:pt x="1420749" y="455980"/>
                  </a:lnTo>
                  <a:lnTo>
                    <a:pt x="1420749" y="675360"/>
                  </a:lnTo>
                  <a:lnTo>
                    <a:pt x="962063" y="674738"/>
                  </a:lnTo>
                  <a:lnTo>
                    <a:pt x="985659" y="626021"/>
                  </a:lnTo>
                  <a:lnTo>
                    <a:pt x="1020533" y="559650"/>
                  </a:lnTo>
                  <a:lnTo>
                    <a:pt x="1047521" y="519226"/>
                  </a:lnTo>
                  <a:lnTo>
                    <a:pt x="1088491" y="472389"/>
                  </a:lnTo>
                  <a:lnTo>
                    <a:pt x="1112469" y="451408"/>
                  </a:lnTo>
                  <a:lnTo>
                    <a:pt x="1123289" y="440156"/>
                  </a:lnTo>
                  <a:lnTo>
                    <a:pt x="1131303" y="426986"/>
                  </a:lnTo>
                  <a:lnTo>
                    <a:pt x="1136294" y="412381"/>
                  </a:lnTo>
                  <a:lnTo>
                    <a:pt x="1138008" y="396875"/>
                  </a:lnTo>
                  <a:lnTo>
                    <a:pt x="1138008" y="284048"/>
                  </a:lnTo>
                  <a:lnTo>
                    <a:pt x="1244536" y="284048"/>
                  </a:lnTo>
                  <a:lnTo>
                    <a:pt x="1244536" y="396875"/>
                  </a:lnTo>
                  <a:lnTo>
                    <a:pt x="1246263" y="412394"/>
                  </a:lnTo>
                  <a:lnTo>
                    <a:pt x="1251242" y="426999"/>
                  </a:lnTo>
                  <a:lnTo>
                    <a:pt x="1259268" y="440169"/>
                  </a:lnTo>
                  <a:lnTo>
                    <a:pt x="1270101" y="451421"/>
                  </a:lnTo>
                  <a:lnTo>
                    <a:pt x="1277594" y="457720"/>
                  </a:lnTo>
                  <a:lnTo>
                    <a:pt x="1284490" y="463613"/>
                  </a:lnTo>
                  <a:lnTo>
                    <a:pt x="1316177" y="496468"/>
                  </a:lnTo>
                  <a:lnTo>
                    <a:pt x="1350416" y="540397"/>
                  </a:lnTo>
                  <a:lnTo>
                    <a:pt x="1381353" y="596163"/>
                  </a:lnTo>
                  <a:lnTo>
                    <a:pt x="1410373" y="653034"/>
                  </a:lnTo>
                  <a:lnTo>
                    <a:pt x="1420749" y="675360"/>
                  </a:lnTo>
                  <a:lnTo>
                    <a:pt x="1420749" y="455980"/>
                  </a:lnTo>
                  <a:lnTo>
                    <a:pt x="1370838" y="398538"/>
                  </a:lnTo>
                  <a:lnTo>
                    <a:pt x="1351076" y="379933"/>
                  </a:lnTo>
                  <a:lnTo>
                    <a:pt x="1351076" y="284048"/>
                  </a:lnTo>
                  <a:lnTo>
                    <a:pt x="1351076" y="248526"/>
                  </a:lnTo>
                  <a:lnTo>
                    <a:pt x="1345488" y="220891"/>
                  </a:lnTo>
                  <a:lnTo>
                    <a:pt x="1330274" y="198310"/>
                  </a:lnTo>
                  <a:lnTo>
                    <a:pt x="1307693" y="183095"/>
                  </a:lnTo>
                  <a:lnTo>
                    <a:pt x="1280058" y="177507"/>
                  </a:lnTo>
                  <a:lnTo>
                    <a:pt x="1102499" y="177507"/>
                  </a:lnTo>
                  <a:lnTo>
                    <a:pt x="1074851" y="183095"/>
                  </a:lnTo>
                  <a:lnTo>
                    <a:pt x="1052283" y="198310"/>
                  </a:lnTo>
                  <a:lnTo>
                    <a:pt x="1037056" y="220891"/>
                  </a:lnTo>
                  <a:lnTo>
                    <a:pt x="1031481" y="248526"/>
                  </a:lnTo>
                  <a:lnTo>
                    <a:pt x="1031481" y="379933"/>
                  </a:lnTo>
                  <a:lnTo>
                    <a:pt x="1026426" y="384429"/>
                  </a:lnTo>
                  <a:lnTo>
                    <a:pt x="984504" y="428256"/>
                  </a:lnTo>
                  <a:lnTo>
                    <a:pt x="941793" y="483895"/>
                  </a:lnTo>
                  <a:lnTo>
                    <a:pt x="892251" y="575005"/>
                  </a:lnTo>
                  <a:lnTo>
                    <a:pt x="867435" y="626046"/>
                  </a:lnTo>
                  <a:lnTo>
                    <a:pt x="850506" y="667194"/>
                  </a:lnTo>
                  <a:lnTo>
                    <a:pt x="834377" y="737730"/>
                  </a:lnTo>
                  <a:lnTo>
                    <a:pt x="832180" y="776020"/>
                  </a:lnTo>
                  <a:lnTo>
                    <a:pt x="831938" y="845502"/>
                  </a:lnTo>
                  <a:lnTo>
                    <a:pt x="831761" y="874890"/>
                  </a:lnTo>
                  <a:lnTo>
                    <a:pt x="831303" y="902614"/>
                  </a:lnTo>
                  <a:lnTo>
                    <a:pt x="830694" y="928789"/>
                  </a:lnTo>
                  <a:lnTo>
                    <a:pt x="830046" y="953503"/>
                  </a:lnTo>
                  <a:lnTo>
                    <a:pt x="828814" y="1008761"/>
                  </a:lnTo>
                  <a:lnTo>
                    <a:pt x="829576" y="1061275"/>
                  </a:lnTo>
                  <a:lnTo>
                    <a:pt x="834237" y="1109421"/>
                  </a:lnTo>
                  <a:lnTo>
                    <a:pt x="844677" y="1154468"/>
                  </a:lnTo>
                  <a:lnTo>
                    <a:pt x="862749" y="1197724"/>
                  </a:lnTo>
                  <a:lnTo>
                    <a:pt x="890308" y="1240447"/>
                  </a:lnTo>
                  <a:lnTo>
                    <a:pt x="915606" y="1281811"/>
                  </a:lnTo>
                  <a:lnTo>
                    <a:pt x="930376" y="1324622"/>
                  </a:lnTo>
                  <a:lnTo>
                    <a:pt x="936180" y="1368463"/>
                  </a:lnTo>
                  <a:lnTo>
                    <a:pt x="934605" y="1412938"/>
                  </a:lnTo>
                  <a:lnTo>
                    <a:pt x="927227" y="1457629"/>
                  </a:lnTo>
                  <a:lnTo>
                    <a:pt x="915555" y="1502321"/>
                  </a:lnTo>
                  <a:lnTo>
                    <a:pt x="901369" y="1546034"/>
                  </a:lnTo>
                  <a:lnTo>
                    <a:pt x="871474" y="1629841"/>
                  </a:lnTo>
                  <a:lnTo>
                    <a:pt x="859332" y="1668094"/>
                  </a:lnTo>
                  <a:lnTo>
                    <a:pt x="851014" y="1703946"/>
                  </a:lnTo>
                  <a:lnTo>
                    <a:pt x="847940" y="1737639"/>
                  </a:lnTo>
                  <a:lnTo>
                    <a:pt x="850798" y="1786509"/>
                  </a:lnTo>
                  <a:lnTo>
                    <a:pt x="859358" y="1830857"/>
                  </a:lnTo>
                  <a:lnTo>
                    <a:pt x="873607" y="1870646"/>
                  </a:lnTo>
                  <a:lnTo>
                    <a:pt x="893533" y="1905876"/>
                  </a:lnTo>
                  <a:lnTo>
                    <a:pt x="919111" y="1936534"/>
                  </a:lnTo>
                  <a:lnTo>
                    <a:pt x="950353" y="1962619"/>
                  </a:lnTo>
                  <a:lnTo>
                    <a:pt x="987209" y="1984095"/>
                  </a:lnTo>
                  <a:lnTo>
                    <a:pt x="1029690" y="2000973"/>
                  </a:lnTo>
                  <a:lnTo>
                    <a:pt x="1077785" y="2013229"/>
                  </a:lnTo>
                  <a:lnTo>
                    <a:pt x="1131455" y="2020862"/>
                  </a:lnTo>
                  <a:lnTo>
                    <a:pt x="1190701" y="2023846"/>
                  </a:lnTo>
                  <a:lnTo>
                    <a:pt x="1191272" y="1970582"/>
                  </a:lnTo>
                  <a:lnTo>
                    <a:pt x="1191856" y="2023846"/>
                  </a:lnTo>
                  <a:lnTo>
                    <a:pt x="1251102" y="2020862"/>
                  </a:lnTo>
                  <a:lnTo>
                    <a:pt x="1304772" y="2013229"/>
                  </a:lnTo>
                  <a:lnTo>
                    <a:pt x="1352854" y="2000973"/>
                  </a:lnTo>
                  <a:lnTo>
                    <a:pt x="1395336" y="1984095"/>
                  </a:lnTo>
                  <a:lnTo>
                    <a:pt x="1432191" y="1962619"/>
                  </a:lnTo>
                  <a:lnTo>
                    <a:pt x="1463421" y="1936534"/>
                  </a:lnTo>
                  <a:lnTo>
                    <a:pt x="1489011" y="1905876"/>
                  </a:lnTo>
                  <a:lnTo>
                    <a:pt x="1508925" y="1870646"/>
                  </a:lnTo>
                  <a:lnTo>
                    <a:pt x="1523174" y="1830857"/>
                  </a:lnTo>
                  <a:lnTo>
                    <a:pt x="1531734" y="1786509"/>
                  </a:lnTo>
                  <a:lnTo>
                    <a:pt x="1534591" y="1737639"/>
                  </a:lnTo>
                  <a:lnTo>
                    <a:pt x="1531518" y="1703946"/>
                  </a:lnTo>
                  <a:lnTo>
                    <a:pt x="1523212" y="1668094"/>
                  </a:lnTo>
                  <a:lnTo>
                    <a:pt x="1511071" y="1629841"/>
                  </a:lnTo>
                  <a:lnTo>
                    <a:pt x="1481175" y="1546034"/>
                  </a:lnTo>
                  <a:lnTo>
                    <a:pt x="1466926" y="1502130"/>
                  </a:lnTo>
                  <a:lnTo>
                    <a:pt x="1455318" y="1457566"/>
                  </a:lnTo>
                  <a:lnTo>
                    <a:pt x="1447952" y="1412938"/>
                  </a:lnTo>
                  <a:lnTo>
                    <a:pt x="1446377" y="1368463"/>
                  </a:lnTo>
                  <a:lnTo>
                    <a:pt x="1452168" y="1324622"/>
                  </a:lnTo>
                  <a:lnTo>
                    <a:pt x="1466926" y="1281811"/>
                  </a:lnTo>
                  <a:lnTo>
                    <a:pt x="1492224" y="1240447"/>
                  </a:lnTo>
                  <a:lnTo>
                    <a:pt x="1519783" y="1197724"/>
                  </a:lnTo>
                  <a:lnTo>
                    <a:pt x="1537855" y="1154468"/>
                  </a:lnTo>
                  <a:lnTo>
                    <a:pt x="1548307" y="1109421"/>
                  </a:lnTo>
                  <a:lnTo>
                    <a:pt x="1548980" y="1102436"/>
                  </a:lnTo>
                  <a:lnTo>
                    <a:pt x="1552981" y="1061275"/>
                  </a:lnTo>
                  <a:lnTo>
                    <a:pt x="1553743" y="1008761"/>
                  </a:lnTo>
                  <a:close/>
                </a:path>
                <a:path w="2383154" h="2024379">
                  <a:moveTo>
                    <a:pt x="2382558" y="1008761"/>
                  </a:moveTo>
                  <a:lnTo>
                    <a:pt x="2382291" y="996594"/>
                  </a:lnTo>
                  <a:lnTo>
                    <a:pt x="2381275" y="950569"/>
                  </a:lnTo>
                  <a:lnTo>
                    <a:pt x="2380615" y="926528"/>
                  </a:lnTo>
                  <a:lnTo>
                    <a:pt x="2380030" y="901065"/>
                  </a:lnTo>
                  <a:lnTo>
                    <a:pt x="2379599" y="874090"/>
                  </a:lnTo>
                  <a:lnTo>
                    <a:pt x="2379434" y="845502"/>
                  </a:lnTo>
                  <a:lnTo>
                    <a:pt x="2379332" y="800239"/>
                  </a:lnTo>
                  <a:lnTo>
                    <a:pt x="2379218" y="781240"/>
                  </a:lnTo>
                  <a:lnTo>
                    <a:pt x="2376970" y="737704"/>
                  </a:lnTo>
                  <a:lnTo>
                    <a:pt x="2363254" y="675360"/>
                  </a:lnTo>
                  <a:lnTo>
                    <a:pt x="2343912" y="626021"/>
                  </a:lnTo>
                  <a:lnTo>
                    <a:pt x="2319096" y="574992"/>
                  </a:lnTo>
                  <a:lnTo>
                    <a:pt x="2284895" y="509612"/>
                  </a:lnTo>
                  <a:lnTo>
                    <a:pt x="2275776" y="494322"/>
                  </a:lnTo>
                  <a:lnTo>
                    <a:pt x="2275776" y="996594"/>
                  </a:lnTo>
                  <a:lnTo>
                    <a:pt x="2269540" y="996594"/>
                  </a:lnTo>
                  <a:lnTo>
                    <a:pt x="2269540" y="1103122"/>
                  </a:lnTo>
                  <a:lnTo>
                    <a:pt x="2264486" y="1122680"/>
                  </a:lnTo>
                  <a:lnTo>
                    <a:pt x="2257514" y="1140955"/>
                  </a:lnTo>
                  <a:lnTo>
                    <a:pt x="2248319" y="1158443"/>
                  </a:lnTo>
                  <a:lnTo>
                    <a:pt x="2236559" y="1175600"/>
                  </a:lnTo>
                  <a:lnTo>
                    <a:pt x="2206231" y="1222324"/>
                  </a:lnTo>
                  <a:lnTo>
                    <a:pt x="2185543" y="1269657"/>
                  </a:lnTo>
                  <a:lnTo>
                    <a:pt x="2173313" y="1317218"/>
                  </a:lnTo>
                  <a:lnTo>
                    <a:pt x="2168347" y="1364653"/>
                  </a:lnTo>
                  <a:lnTo>
                    <a:pt x="2169477" y="1411554"/>
                  </a:lnTo>
                  <a:lnTo>
                    <a:pt x="2175535" y="1457629"/>
                  </a:lnTo>
                  <a:lnTo>
                    <a:pt x="2185289" y="1502321"/>
                  </a:lnTo>
                  <a:lnTo>
                    <a:pt x="2197608" y="1545437"/>
                  </a:lnTo>
                  <a:lnTo>
                    <a:pt x="2211286" y="1586534"/>
                  </a:lnTo>
                  <a:lnTo>
                    <a:pt x="2236990" y="1658302"/>
                  </a:lnTo>
                  <a:lnTo>
                    <a:pt x="2247138" y="1688998"/>
                  </a:lnTo>
                  <a:lnTo>
                    <a:pt x="2254212" y="1715922"/>
                  </a:lnTo>
                  <a:lnTo>
                    <a:pt x="2256879" y="1737639"/>
                  </a:lnTo>
                  <a:lnTo>
                    <a:pt x="2255240" y="1771650"/>
                  </a:lnTo>
                  <a:lnTo>
                    <a:pt x="2236825" y="1834235"/>
                  </a:lnTo>
                  <a:lnTo>
                    <a:pt x="2186457" y="1883638"/>
                  </a:lnTo>
                  <a:lnTo>
                    <a:pt x="2144877" y="1901139"/>
                  </a:lnTo>
                  <a:lnTo>
                    <a:pt x="2090000" y="1912645"/>
                  </a:lnTo>
                  <a:lnTo>
                    <a:pt x="2020087" y="1917280"/>
                  </a:lnTo>
                  <a:lnTo>
                    <a:pt x="1950173" y="1912645"/>
                  </a:lnTo>
                  <a:lnTo>
                    <a:pt x="1895309" y="1901139"/>
                  </a:lnTo>
                  <a:lnTo>
                    <a:pt x="1853730" y="1883638"/>
                  </a:lnTo>
                  <a:lnTo>
                    <a:pt x="1803349" y="1834235"/>
                  </a:lnTo>
                  <a:lnTo>
                    <a:pt x="1784934" y="1771650"/>
                  </a:lnTo>
                  <a:lnTo>
                    <a:pt x="1783295" y="1737639"/>
                  </a:lnTo>
                  <a:lnTo>
                    <a:pt x="1785950" y="1715922"/>
                  </a:lnTo>
                  <a:lnTo>
                    <a:pt x="1793036" y="1688998"/>
                  </a:lnTo>
                  <a:lnTo>
                    <a:pt x="1803184" y="1658302"/>
                  </a:lnTo>
                  <a:lnTo>
                    <a:pt x="1828876" y="1586534"/>
                  </a:lnTo>
                  <a:lnTo>
                    <a:pt x="1842554" y="1545437"/>
                  </a:lnTo>
                  <a:lnTo>
                    <a:pt x="1854923" y="1502130"/>
                  </a:lnTo>
                  <a:lnTo>
                    <a:pt x="1864652" y="1457566"/>
                  </a:lnTo>
                  <a:lnTo>
                    <a:pt x="1870697" y="1411554"/>
                  </a:lnTo>
                  <a:lnTo>
                    <a:pt x="1871840" y="1364653"/>
                  </a:lnTo>
                  <a:lnTo>
                    <a:pt x="1866887" y="1317218"/>
                  </a:lnTo>
                  <a:lnTo>
                    <a:pt x="1854657" y="1269657"/>
                  </a:lnTo>
                  <a:lnTo>
                    <a:pt x="1833968" y="1222324"/>
                  </a:lnTo>
                  <a:lnTo>
                    <a:pt x="1803641" y="1175600"/>
                  </a:lnTo>
                  <a:lnTo>
                    <a:pt x="1791792" y="1158316"/>
                  </a:lnTo>
                  <a:lnTo>
                    <a:pt x="1782546" y="1140675"/>
                  </a:lnTo>
                  <a:lnTo>
                    <a:pt x="1775561" y="1122197"/>
                  </a:lnTo>
                  <a:lnTo>
                    <a:pt x="1770532" y="1102436"/>
                  </a:lnTo>
                  <a:lnTo>
                    <a:pt x="2269540" y="1103122"/>
                  </a:lnTo>
                  <a:lnTo>
                    <a:pt x="2269540" y="996594"/>
                  </a:lnTo>
                  <a:lnTo>
                    <a:pt x="1764423" y="995895"/>
                  </a:lnTo>
                  <a:lnTo>
                    <a:pt x="1764614" y="985875"/>
                  </a:lnTo>
                  <a:lnTo>
                    <a:pt x="1764842" y="975487"/>
                  </a:lnTo>
                  <a:lnTo>
                    <a:pt x="1766125" y="926528"/>
                  </a:lnTo>
                  <a:lnTo>
                    <a:pt x="1766697" y="901065"/>
                  </a:lnTo>
                  <a:lnTo>
                    <a:pt x="1767116" y="874090"/>
                  </a:lnTo>
                  <a:lnTo>
                    <a:pt x="1767217" y="800239"/>
                  </a:lnTo>
                  <a:lnTo>
                    <a:pt x="1767281" y="790448"/>
                  </a:lnTo>
                  <a:lnTo>
                    <a:pt x="1767420" y="781240"/>
                  </a:lnTo>
                  <a:lnTo>
                    <a:pt x="2272766" y="781926"/>
                  </a:lnTo>
                  <a:lnTo>
                    <a:pt x="2272893" y="790448"/>
                  </a:lnTo>
                  <a:lnTo>
                    <a:pt x="2272906" y="845502"/>
                  </a:lnTo>
                  <a:lnTo>
                    <a:pt x="2273071" y="874890"/>
                  </a:lnTo>
                  <a:lnTo>
                    <a:pt x="2273503" y="902614"/>
                  </a:lnTo>
                  <a:lnTo>
                    <a:pt x="2274100" y="928789"/>
                  </a:lnTo>
                  <a:lnTo>
                    <a:pt x="2275065" y="964907"/>
                  </a:lnTo>
                  <a:lnTo>
                    <a:pt x="2275573" y="986409"/>
                  </a:lnTo>
                  <a:lnTo>
                    <a:pt x="2275776" y="996594"/>
                  </a:lnTo>
                  <a:lnTo>
                    <a:pt x="2275776" y="494322"/>
                  </a:lnTo>
                  <a:lnTo>
                    <a:pt x="2269553" y="483870"/>
                  </a:lnTo>
                  <a:lnTo>
                    <a:pt x="2250173" y="456717"/>
                  </a:lnTo>
                  <a:lnTo>
                    <a:pt x="2249563" y="455980"/>
                  </a:lnTo>
                  <a:lnTo>
                    <a:pt x="2249563" y="675360"/>
                  </a:lnTo>
                  <a:lnTo>
                    <a:pt x="1790877" y="674738"/>
                  </a:lnTo>
                  <a:lnTo>
                    <a:pt x="1814474" y="626021"/>
                  </a:lnTo>
                  <a:lnTo>
                    <a:pt x="1849348" y="559650"/>
                  </a:lnTo>
                  <a:lnTo>
                    <a:pt x="1876336" y="519226"/>
                  </a:lnTo>
                  <a:lnTo>
                    <a:pt x="1917306" y="472389"/>
                  </a:lnTo>
                  <a:lnTo>
                    <a:pt x="1941283" y="451408"/>
                  </a:lnTo>
                  <a:lnTo>
                    <a:pt x="1952104" y="440156"/>
                  </a:lnTo>
                  <a:lnTo>
                    <a:pt x="1960118" y="426986"/>
                  </a:lnTo>
                  <a:lnTo>
                    <a:pt x="1965109" y="412381"/>
                  </a:lnTo>
                  <a:lnTo>
                    <a:pt x="1966823" y="396875"/>
                  </a:lnTo>
                  <a:lnTo>
                    <a:pt x="1966823" y="284048"/>
                  </a:lnTo>
                  <a:lnTo>
                    <a:pt x="2073351" y="284048"/>
                  </a:lnTo>
                  <a:lnTo>
                    <a:pt x="2073351" y="396875"/>
                  </a:lnTo>
                  <a:lnTo>
                    <a:pt x="2075078" y="412394"/>
                  </a:lnTo>
                  <a:lnTo>
                    <a:pt x="2080056" y="426999"/>
                  </a:lnTo>
                  <a:lnTo>
                    <a:pt x="2088083" y="440169"/>
                  </a:lnTo>
                  <a:lnTo>
                    <a:pt x="2098916" y="451421"/>
                  </a:lnTo>
                  <a:lnTo>
                    <a:pt x="2106409" y="457720"/>
                  </a:lnTo>
                  <a:lnTo>
                    <a:pt x="2113305" y="463613"/>
                  </a:lnTo>
                  <a:lnTo>
                    <a:pt x="2144992" y="496468"/>
                  </a:lnTo>
                  <a:lnTo>
                    <a:pt x="2179231" y="540397"/>
                  </a:lnTo>
                  <a:lnTo>
                    <a:pt x="2210168" y="596163"/>
                  </a:lnTo>
                  <a:lnTo>
                    <a:pt x="2239187" y="653034"/>
                  </a:lnTo>
                  <a:lnTo>
                    <a:pt x="2249563" y="675360"/>
                  </a:lnTo>
                  <a:lnTo>
                    <a:pt x="2249563" y="455980"/>
                  </a:lnTo>
                  <a:lnTo>
                    <a:pt x="2199652" y="398538"/>
                  </a:lnTo>
                  <a:lnTo>
                    <a:pt x="2179891" y="379933"/>
                  </a:lnTo>
                  <a:lnTo>
                    <a:pt x="2179891" y="284048"/>
                  </a:lnTo>
                  <a:lnTo>
                    <a:pt x="2179891" y="248526"/>
                  </a:lnTo>
                  <a:lnTo>
                    <a:pt x="2174303" y="220891"/>
                  </a:lnTo>
                  <a:lnTo>
                    <a:pt x="2159089" y="198310"/>
                  </a:lnTo>
                  <a:lnTo>
                    <a:pt x="2136508" y="183095"/>
                  </a:lnTo>
                  <a:lnTo>
                    <a:pt x="2108873" y="177507"/>
                  </a:lnTo>
                  <a:lnTo>
                    <a:pt x="1931314" y="177507"/>
                  </a:lnTo>
                  <a:lnTo>
                    <a:pt x="1903666" y="183095"/>
                  </a:lnTo>
                  <a:lnTo>
                    <a:pt x="1881098" y="198310"/>
                  </a:lnTo>
                  <a:lnTo>
                    <a:pt x="1865871" y="220891"/>
                  </a:lnTo>
                  <a:lnTo>
                    <a:pt x="1860296" y="248526"/>
                  </a:lnTo>
                  <a:lnTo>
                    <a:pt x="1860296" y="379933"/>
                  </a:lnTo>
                  <a:lnTo>
                    <a:pt x="1855241" y="384429"/>
                  </a:lnTo>
                  <a:lnTo>
                    <a:pt x="1813318" y="428256"/>
                  </a:lnTo>
                  <a:lnTo>
                    <a:pt x="1770608" y="483895"/>
                  </a:lnTo>
                  <a:lnTo>
                    <a:pt x="1721065" y="575005"/>
                  </a:lnTo>
                  <a:lnTo>
                    <a:pt x="1696250" y="626046"/>
                  </a:lnTo>
                  <a:lnTo>
                    <a:pt x="1679321" y="667194"/>
                  </a:lnTo>
                  <a:lnTo>
                    <a:pt x="1663192" y="737730"/>
                  </a:lnTo>
                  <a:lnTo>
                    <a:pt x="1660982" y="776020"/>
                  </a:lnTo>
                  <a:lnTo>
                    <a:pt x="1660753" y="845502"/>
                  </a:lnTo>
                  <a:lnTo>
                    <a:pt x="1660575" y="874890"/>
                  </a:lnTo>
                  <a:lnTo>
                    <a:pt x="1660118" y="902614"/>
                  </a:lnTo>
                  <a:lnTo>
                    <a:pt x="1659509" y="928789"/>
                  </a:lnTo>
                  <a:lnTo>
                    <a:pt x="1658861" y="953503"/>
                  </a:lnTo>
                  <a:lnTo>
                    <a:pt x="1657629" y="1008761"/>
                  </a:lnTo>
                  <a:lnTo>
                    <a:pt x="1658391" y="1061275"/>
                  </a:lnTo>
                  <a:lnTo>
                    <a:pt x="1663052" y="1109421"/>
                  </a:lnTo>
                  <a:lnTo>
                    <a:pt x="1673491" y="1154468"/>
                  </a:lnTo>
                  <a:lnTo>
                    <a:pt x="1691563" y="1197724"/>
                  </a:lnTo>
                  <a:lnTo>
                    <a:pt x="1719122" y="1240447"/>
                  </a:lnTo>
                  <a:lnTo>
                    <a:pt x="1744421" y="1281811"/>
                  </a:lnTo>
                  <a:lnTo>
                    <a:pt x="1759191" y="1324622"/>
                  </a:lnTo>
                  <a:lnTo>
                    <a:pt x="1764995" y="1368463"/>
                  </a:lnTo>
                  <a:lnTo>
                    <a:pt x="1763420" y="1412938"/>
                  </a:lnTo>
                  <a:lnTo>
                    <a:pt x="1756041" y="1457629"/>
                  </a:lnTo>
                  <a:lnTo>
                    <a:pt x="1744370" y="1502321"/>
                  </a:lnTo>
                  <a:lnTo>
                    <a:pt x="1730184" y="1546034"/>
                  </a:lnTo>
                  <a:lnTo>
                    <a:pt x="1700288" y="1629841"/>
                  </a:lnTo>
                  <a:lnTo>
                    <a:pt x="1688147" y="1668094"/>
                  </a:lnTo>
                  <a:lnTo>
                    <a:pt x="1679829" y="1703946"/>
                  </a:lnTo>
                  <a:lnTo>
                    <a:pt x="1676755" y="1737639"/>
                  </a:lnTo>
                  <a:lnTo>
                    <a:pt x="1679613" y="1786509"/>
                  </a:lnTo>
                  <a:lnTo>
                    <a:pt x="1688172" y="1830857"/>
                  </a:lnTo>
                  <a:lnTo>
                    <a:pt x="1702422" y="1870646"/>
                  </a:lnTo>
                  <a:lnTo>
                    <a:pt x="1722348" y="1905876"/>
                  </a:lnTo>
                  <a:lnTo>
                    <a:pt x="1747926" y="1936534"/>
                  </a:lnTo>
                  <a:lnTo>
                    <a:pt x="1779168" y="1962619"/>
                  </a:lnTo>
                  <a:lnTo>
                    <a:pt x="1816023" y="1984095"/>
                  </a:lnTo>
                  <a:lnTo>
                    <a:pt x="1858505" y="2000973"/>
                  </a:lnTo>
                  <a:lnTo>
                    <a:pt x="1906600" y="2013229"/>
                  </a:lnTo>
                  <a:lnTo>
                    <a:pt x="1960270" y="2020862"/>
                  </a:lnTo>
                  <a:lnTo>
                    <a:pt x="2019515" y="2023846"/>
                  </a:lnTo>
                  <a:lnTo>
                    <a:pt x="2020087" y="1970582"/>
                  </a:lnTo>
                  <a:lnTo>
                    <a:pt x="2020671" y="2023846"/>
                  </a:lnTo>
                  <a:lnTo>
                    <a:pt x="2079917" y="2020862"/>
                  </a:lnTo>
                  <a:lnTo>
                    <a:pt x="2133587" y="2013229"/>
                  </a:lnTo>
                  <a:lnTo>
                    <a:pt x="2181669" y="2000973"/>
                  </a:lnTo>
                  <a:lnTo>
                    <a:pt x="2224151" y="1984095"/>
                  </a:lnTo>
                  <a:lnTo>
                    <a:pt x="2261006" y="1962619"/>
                  </a:lnTo>
                  <a:lnTo>
                    <a:pt x="2292235" y="1936534"/>
                  </a:lnTo>
                  <a:lnTo>
                    <a:pt x="2317826" y="1905876"/>
                  </a:lnTo>
                  <a:lnTo>
                    <a:pt x="2337739" y="1870646"/>
                  </a:lnTo>
                  <a:lnTo>
                    <a:pt x="2351989" y="1830857"/>
                  </a:lnTo>
                  <a:lnTo>
                    <a:pt x="2360549" y="1786509"/>
                  </a:lnTo>
                  <a:lnTo>
                    <a:pt x="2363406" y="1737639"/>
                  </a:lnTo>
                  <a:lnTo>
                    <a:pt x="2360333" y="1703946"/>
                  </a:lnTo>
                  <a:lnTo>
                    <a:pt x="2352027" y="1668094"/>
                  </a:lnTo>
                  <a:lnTo>
                    <a:pt x="2339886" y="1629841"/>
                  </a:lnTo>
                  <a:lnTo>
                    <a:pt x="2309990" y="1546034"/>
                  </a:lnTo>
                  <a:lnTo>
                    <a:pt x="2295741" y="1502130"/>
                  </a:lnTo>
                  <a:lnTo>
                    <a:pt x="2284133" y="1457566"/>
                  </a:lnTo>
                  <a:lnTo>
                    <a:pt x="2276767" y="1412938"/>
                  </a:lnTo>
                  <a:lnTo>
                    <a:pt x="2275192" y="1368463"/>
                  </a:lnTo>
                  <a:lnTo>
                    <a:pt x="2280983" y="1324622"/>
                  </a:lnTo>
                  <a:lnTo>
                    <a:pt x="2295741" y="1281811"/>
                  </a:lnTo>
                  <a:lnTo>
                    <a:pt x="2321039" y="1240447"/>
                  </a:lnTo>
                  <a:lnTo>
                    <a:pt x="2348598" y="1197724"/>
                  </a:lnTo>
                  <a:lnTo>
                    <a:pt x="2366670" y="1154468"/>
                  </a:lnTo>
                  <a:lnTo>
                    <a:pt x="2377122" y="1109421"/>
                  </a:lnTo>
                  <a:lnTo>
                    <a:pt x="2377795" y="1102436"/>
                  </a:lnTo>
                  <a:lnTo>
                    <a:pt x="2381796" y="1061275"/>
                  </a:lnTo>
                  <a:lnTo>
                    <a:pt x="2382558" y="1008761"/>
                  </a:lnTo>
                  <a:close/>
                </a:path>
              </a:pathLst>
            </a:custGeom>
            <a:solidFill>
              <a:srgbClr val="005BA2"/>
            </a:solidFill>
          </p:spPr>
          <p:txBody>
            <a:bodyPr wrap="square" lIns="0" tIns="0" rIns="0" bIns="0" rtlCol="0"/>
            <a:lstStyle/>
            <a:p>
              <a:endParaRPr dirty="0"/>
            </a:p>
          </p:txBody>
        </p:sp>
        <p:sp>
          <p:nvSpPr>
            <p:cNvPr id="6" name="object 21">
              <a:extLst>
                <a:ext uri="{FF2B5EF4-FFF2-40B4-BE49-F238E27FC236}">
                  <a16:creationId xmlns:a16="http://schemas.microsoft.com/office/drawing/2014/main" id="{DF846BA5-0F50-2C81-4DED-0832900A41E0}"/>
                </a:ext>
              </a:extLst>
            </p:cNvPr>
            <p:cNvSpPr/>
            <p:nvPr/>
          </p:nvSpPr>
          <p:spPr>
            <a:xfrm>
              <a:off x="11503035" y="7103317"/>
              <a:ext cx="1085777" cy="900246"/>
            </a:xfrm>
            <a:custGeom>
              <a:avLst/>
              <a:gdLst/>
              <a:ahLst/>
              <a:cxnLst/>
              <a:rect l="l" t="t" r="r" b="b"/>
              <a:pathLst>
                <a:path w="2383154" h="2024379">
                  <a:moveTo>
                    <a:pt x="522084" y="88734"/>
                  </a:moveTo>
                  <a:lnTo>
                    <a:pt x="515086" y="54165"/>
                  </a:lnTo>
                  <a:lnTo>
                    <a:pt x="496049" y="25971"/>
                  </a:lnTo>
                  <a:lnTo>
                    <a:pt x="467817" y="6959"/>
                  </a:lnTo>
                  <a:lnTo>
                    <a:pt x="433273" y="0"/>
                  </a:lnTo>
                  <a:lnTo>
                    <a:pt x="291236" y="50"/>
                  </a:lnTo>
                  <a:lnTo>
                    <a:pt x="256679" y="7048"/>
                  </a:lnTo>
                  <a:lnTo>
                    <a:pt x="228460" y="26085"/>
                  </a:lnTo>
                  <a:lnTo>
                    <a:pt x="209448" y="54305"/>
                  </a:lnTo>
                  <a:lnTo>
                    <a:pt x="202488" y="88861"/>
                  </a:lnTo>
                  <a:lnTo>
                    <a:pt x="202488" y="98691"/>
                  </a:lnTo>
                  <a:lnTo>
                    <a:pt x="210426" y="106629"/>
                  </a:lnTo>
                  <a:lnTo>
                    <a:pt x="220243" y="106629"/>
                  </a:lnTo>
                  <a:lnTo>
                    <a:pt x="514146" y="106489"/>
                  </a:lnTo>
                  <a:lnTo>
                    <a:pt x="522084" y="98539"/>
                  </a:lnTo>
                  <a:lnTo>
                    <a:pt x="522084" y="88734"/>
                  </a:lnTo>
                  <a:close/>
                </a:path>
                <a:path w="2383154" h="2024379">
                  <a:moveTo>
                    <a:pt x="724928" y="1008761"/>
                  </a:moveTo>
                  <a:lnTo>
                    <a:pt x="724662" y="996594"/>
                  </a:lnTo>
                  <a:lnTo>
                    <a:pt x="723646" y="950569"/>
                  </a:lnTo>
                  <a:lnTo>
                    <a:pt x="722985" y="926528"/>
                  </a:lnTo>
                  <a:lnTo>
                    <a:pt x="722401" y="901065"/>
                  </a:lnTo>
                  <a:lnTo>
                    <a:pt x="721969" y="874090"/>
                  </a:lnTo>
                  <a:lnTo>
                    <a:pt x="721804" y="845502"/>
                  </a:lnTo>
                  <a:lnTo>
                    <a:pt x="721702" y="800239"/>
                  </a:lnTo>
                  <a:lnTo>
                    <a:pt x="721588" y="781240"/>
                  </a:lnTo>
                  <a:lnTo>
                    <a:pt x="719340" y="737704"/>
                  </a:lnTo>
                  <a:lnTo>
                    <a:pt x="705624" y="675360"/>
                  </a:lnTo>
                  <a:lnTo>
                    <a:pt x="686282" y="626021"/>
                  </a:lnTo>
                  <a:lnTo>
                    <a:pt x="661466" y="574992"/>
                  </a:lnTo>
                  <a:lnTo>
                    <a:pt x="627265" y="509612"/>
                  </a:lnTo>
                  <a:lnTo>
                    <a:pt x="618147" y="494322"/>
                  </a:lnTo>
                  <a:lnTo>
                    <a:pt x="618147" y="996594"/>
                  </a:lnTo>
                  <a:lnTo>
                    <a:pt x="611911" y="996594"/>
                  </a:lnTo>
                  <a:lnTo>
                    <a:pt x="611911" y="1103122"/>
                  </a:lnTo>
                  <a:lnTo>
                    <a:pt x="606856" y="1122680"/>
                  </a:lnTo>
                  <a:lnTo>
                    <a:pt x="599884" y="1140955"/>
                  </a:lnTo>
                  <a:lnTo>
                    <a:pt x="590689" y="1158443"/>
                  </a:lnTo>
                  <a:lnTo>
                    <a:pt x="578929" y="1175600"/>
                  </a:lnTo>
                  <a:lnTo>
                    <a:pt x="548601" y="1222324"/>
                  </a:lnTo>
                  <a:lnTo>
                    <a:pt x="527913" y="1269657"/>
                  </a:lnTo>
                  <a:lnTo>
                    <a:pt x="515683" y="1317218"/>
                  </a:lnTo>
                  <a:lnTo>
                    <a:pt x="510717" y="1364653"/>
                  </a:lnTo>
                  <a:lnTo>
                    <a:pt x="511848" y="1411554"/>
                  </a:lnTo>
                  <a:lnTo>
                    <a:pt x="517906" y="1457629"/>
                  </a:lnTo>
                  <a:lnTo>
                    <a:pt x="527659" y="1502321"/>
                  </a:lnTo>
                  <a:lnTo>
                    <a:pt x="539978" y="1545437"/>
                  </a:lnTo>
                  <a:lnTo>
                    <a:pt x="553656" y="1586534"/>
                  </a:lnTo>
                  <a:lnTo>
                    <a:pt x="579361" y="1658302"/>
                  </a:lnTo>
                  <a:lnTo>
                    <a:pt x="589508" y="1688998"/>
                  </a:lnTo>
                  <a:lnTo>
                    <a:pt x="596582" y="1715922"/>
                  </a:lnTo>
                  <a:lnTo>
                    <a:pt x="599249" y="1737639"/>
                  </a:lnTo>
                  <a:lnTo>
                    <a:pt x="597611" y="1771650"/>
                  </a:lnTo>
                  <a:lnTo>
                    <a:pt x="579196" y="1834235"/>
                  </a:lnTo>
                  <a:lnTo>
                    <a:pt x="528828" y="1883638"/>
                  </a:lnTo>
                  <a:lnTo>
                    <a:pt x="487248" y="1901139"/>
                  </a:lnTo>
                  <a:lnTo>
                    <a:pt x="432371" y="1912645"/>
                  </a:lnTo>
                  <a:lnTo>
                    <a:pt x="362458" y="1917280"/>
                  </a:lnTo>
                  <a:lnTo>
                    <a:pt x="292544" y="1912645"/>
                  </a:lnTo>
                  <a:lnTo>
                    <a:pt x="237680" y="1901139"/>
                  </a:lnTo>
                  <a:lnTo>
                    <a:pt x="196100" y="1883638"/>
                  </a:lnTo>
                  <a:lnTo>
                    <a:pt x="145719" y="1834235"/>
                  </a:lnTo>
                  <a:lnTo>
                    <a:pt x="127304" y="1771650"/>
                  </a:lnTo>
                  <a:lnTo>
                    <a:pt x="125666" y="1737639"/>
                  </a:lnTo>
                  <a:lnTo>
                    <a:pt x="128320" y="1715922"/>
                  </a:lnTo>
                  <a:lnTo>
                    <a:pt x="135407" y="1688998"/>
                  </a:lnTo>
                  <a:lnTo>
                    <a:pt x="145554" y="1658302"/>
                  </a:lnTo>
                  <a:lnTo>
                    <a:pt x="171246" y="1586534"/>
                  </a:lnTo>
                  <a:lnTo>
                    <a:pt x="184924" y="1545437"/>
                  </a:lnTo>
                  <a:lnTo>
                    <a:pt x="197294" y="1502130"/>
                  </a:lnTo>
                  <a:lnTo>
                    <a:pt x="207022" y="1457566"/>
                  </a:lnTo>
                  <a:lnTo>
                    <a:pt x="213067" y="1411554"/>
                  </a:lnTo>
                  <a:lnTo>
                    <a:pt x="214210" y="1364653"/>
                  </a:lnTo>
                  <a:lnTo>
                    <a:pt x="209257" y="1317218"/>
                  </a:lnTo>
                  <a:lnTo>
                    <a:pt x="197027" y="1269657"/>
                  </a:lnTo>
                  <a:lnTo>
                    <a:pt x="176339" y="1222324"/>
                  </a:lnTo>
                  <a:lnTo>
                    <a:pt x="146024" y="1175600"/>
                  </a:lnTo>
                  <a:lnTo>
                    <a:pt x="134162" y="1158316"/>
                  </a:lnTo>
                  <a:lnTo>
                    <a:pt x="124917" y="1140675"/>
                  </a:lnTo>
                  <a:lnTo>
                    <a:pt x="117932" y="1122197"/>
                  </a:lnTo>
                  <a:lnTo>
                    <a:pt x="112903" y="1102436"/>
                  </a:lnTo>
                  <a:lnTo>
                    <a:pt x="611911" y="1103122"/>
                  </a:lnTo>
                  <a:lnTo>
                    <a:pt x="611911" y="996594"/>
                  </a:lnTo>
                  <a:lnTo>
                    <a:pt x="106794" y="995895"/>
                  </a:lnTo>
                  <a:lnTo>
                    <a:pt x="106984" y="985875"/>
                  </a:lnTo>
                  <a:lnTo>
                    <a:pt x="107213" y="975487"/>
                  </a:lnTo>
                  <a:lnTo>
                    <a:pt x="108496" y="926528"/>
                  </a:lnTo>
                  <a:lnTo>
                    <a:pt x="109080" y="901065"/>
                  </a:lnTo>
                  <a:lnTo>
                    <a:pt x="109486" y="874090"/>
                  </a:lnTo>
                  <a:lnTo>
                    <a:pt x="109588" y="800239"/>
                  </a:lnTo>
                  <a:lnTo>
                    <a:pt x="109651" y="790448"/>
                  </a:lnTo>
                  <a:lnTo>
                    <a:pt x="109791" y="781240"/>
                  </a:lnTo>
                  <a:lnTo>
                    <a:pt x="615137" y="781926"/>
                  </a:lnTo>
                  <a:lnTo>
                    <a:pt x="615264" y="790448"/>
                  </a:lnTo>
                  <a:lnTo>
                    <a:pt x="615276" y="845502"/>
                  </a:lnTo>
                  <a:lnTo>
                    <a:pt x="615442" y="874890"/>
                  </a:lnTo>
                  <a:lnTo>
                    <a:pt x="615873" y="902614"/>
                  </a:lnTo>
                  <a:lnTo>
                    <a:pt x="616470" y="928789"/>
                  </a:lnTo>
                  <a:lnTo>
                    <a:pt x="617435" y="964907"/>
                  </a:lnTo>
                  <a:lnTo>
                    <a:pt x="617943" y="986409"/>
                  </a:lnTo>
                  <a:lnTo>
                    <a:pt x="618147" y="996594"/>
                  </a:lnTo>
                  <a:lnTo>
                    <a:pt x="618147" y="494322"/>
                  </a:lnTo>
                  <a:lnTo>
                    <a:pt x="611924" y="483870"/>
                  </a:lnTo>
                  <a:lnTo>
                    <a:pt x="592543" y="456717"/>
                  </a:lnTo>
                  <a:lnTo>
                    <a:pt x="591934" y="455980"/>
                  </a:lnTo>
                  <a:lnTo>
                    <a:pt x="591934" y="675360"/>
                  </a:lnTo>
                  <a:lnTo>
                    <a:pt x="133248" y="674738"/>
                  </a:lnTo>
                  <a:lnTo>
                    <a:pt x="156845" y="626021"/>
                  </a:lnTo>
                  <a:lnTo>
                    <a:pt x="191719" y="559650"/>
                  </a:lnTo>
                  <a:lnTo>
                    <a:pt x="218706" y="519226"/>
                  </a:lnTo>
                  <a:lnTo>
                    <a:pt x="259676" y="472389"/>
                  </a:lnTo>
                  <a:lnTo>
                    <a:pt x="283654" y="451408"/>
                  </a:lnTo>
                  <a:lnTo>
                    <a:pt x="294474" y="440156"/>
                  </a:lnTo>
                  <a:lnTo>
                    <a:pt x="302488" y="426986"/>
                  </a:lnTo>
                  <a:lnTo>
                    <a:pt x="307479" y="412381"/>
                  </a:lnTo>
                  <a:lnTo>
                    <a:pt x="309194" y="396875"/>
                  </a:lnTo>
                  <a:lnTo>
                    <a:pt x="309194" y="284048"/>
                  </a:lnTo>
                  <a:lnTo>
                    <a:pt x="415721" y="284048"/>
                  </a:lnTo>
                  <a:lnTo>
                    <a:pt x="415721" y="396875"/>
                  </a:lnTo>
                  <a:lnTo>
                    <a:pt x="417449" y="412394"/>
                  </a:lnTo>
                  <a:lnTo>
                    <a:pt x="422427" y="426999"/>
                  </a:lnTo>
                  <a:lnTo>
                    <a:pt x="430453" y="440169"/>
                  </a:lnTo>
                  <a:lnTo>
                    <a:pt x="441286" y="451421"/>
                  </a:lnTo>
                  <a:lnTo>
                    <a:pt x="448779" y="457720"/>
                  </a:lnTo>
                  <a:lnTo>
                    <a:pt x="455676" y="463613"/>
                  </a:lnTo>
                  <a:lnTo>
                    <a:pt x="487362" y="496468"/>
                  </a:lnTo>
                  <a:lnTo>
                    <a:pt x="521601" y="540397"/>
                  </a:lnTo>
                  <a:lnTo>
                    <a:pt x="552538" y="596163"/>
                  </a:lnTo>
                  <a:lnTo>
                    <a:pt x="581558" y="653034"/>
                  </a:lnTo>
                  <a:lnTo>
                    <a:pt x="591934" y="675360"/>
                  </a:lnTo>
                  <a:lnTo>
                    <a:pt x="591934" y="455980"/>
                  </a:lnTo>
                  <a:lnTo>
                    <a:pt x="542023" y="398538"/>
                  </a:lnTo>
                  <a:lnTo>
                    <a:pt x="522262" y="379933"/>
                  </a:lnTo>
                  <a:lnTo>
                    <a:pt x="522262" y="284048"/>
                  </a:lnTo>
                  <a:lnTo>
                    <a:pt x="522262" y="248526"/>
                  </a:lnTo>
                  <a:lnTo>
                    <a:pt x="516674" y="220891"/>
                  </a:lnTo>
                  <a:lnTo>
                    <a:pt x="501459" y="198310"/>
                  </a:lnTo>
                  <a:lnTo>
                    <a:pt x="478878" y="183095"/>
                  </a:lnTo>
                  <a:lnTo>
                    <a:pt x="451243" y="177507"/>
                  </a:lnTo>
                  <a:lnTo>
                    <a:pt x="273685" y="177507"/>
                  </a:lnTo>
                  <a:lnTo>
                    <a:pt x="246037" y="183095"/>
                  </a:lnTo>
                  <a:lnTo>
                    <a:pt x="223469" y="198310"/>
                  </a:lnTo>
                  <a:lnTo>
                    <a:pt x="208241" y="220891"/>
                  </a:lnTo>
                  <a:lnTo>
                    <a:pt x="202666" y="248526"/>
                  </a:lnTo>
                  <a:lnTo>
                    <a:pt x="202666" y="379933"/>
                  </a:lnTo>
                  <a:lnTo>
                    <a:pt x="197612" y="384429"/>
                  </a:lnTo>
                  <a:lnTo>
                    <a:pt x="155689" y="428256"/>
                  </a:lnTo>
                  <a:lnTo>
                    <a:pt x="112979" y="483895"/>
                  </a:lnTo>
                  <a:lnTo>
                    <a:pt x="63436" y="575005"/>
                  </a:lnTo>
                  <a:lnTo>
                    <a:pt x="38620" y="626046"/>
                  </a:lnTo>
                  <a:lnTo>
                    <a:pt x="21691" y="667194"/>
                  </a:lnTo>
                  <a:lnTo>
                    <a:pt x="5562" y="737730"/>
                  </a:lnTo>
                  <a:lnTo>
                    <a:pt x="3365" y="776020"/>
                  </a:lnTo>
                  <a:lnTo>
                    <a:pt x="3124" y="845502"/>
                  </a:lnTo>
                  <a:lnTo>
                    <a:pt x="2946" y="874890"/>
                  </a:lnTo>
                  <a:lnTo>
                    <a:pt x="2489" y="902614"/>
                  </a:lnTo>
                  <a:lnTo>
                    <a:pt x="1879" y="928789"/>
                  </a:lnTo>
                  <a:lnTo>
                    <a:pt x="1231" y="953503"/>
                  </a:lnTo>
                  <a:lnTo>
                    <a:pt x="0" y="1008761"/>
                  </a:lnTo>
                  <a:lnTo>
                    <a:pt x="762" y="1061275"/>
                  </a:lnTo>
                  <a:lnTo>
                    <a:pt x="5422" y="1109421"/>
                  </a:lnTo>
                  <a:lnTo>
                    <a:pt x="15862" y="1154468"/>
                  </a:lnTo>
                  <a:lnTo>
                    <a:pt x="33934" y="1197724"/>
                  </a:lnTo>
                  <a:lnTo>
                    <a:pt x="61493" y="1240447"/>
                  </a:lnTo>
                  <a:lnTo>
                    <a:pt x="86791" y="1281811"/>
                  </a:lnTo>
                  <a:lnTo>
                    <a:pt x="101561" y="1324622"/>
                  </a:lnTo>
                  <a:lnTo>
                    <a:pt x="107365" y="1368463"/>
                  </a:lnTo>
                  <a:lnTo>
                    <a:pt x="105791" y="1412938"/>
                  </a:lnTo>
                  <a:lnTo>
                    <a:pt x="98412" y="1457629"/>
                  </a:lnTo>
                  <a:lnTo>
                    <a:pt x="86741" y="1502321"/>
                  </a:lnTo>
                  <a:lnTo>
                    <a:pt x="72555" y="1546034"/>
                  </a:lnTo>
                  <a:lnTo>
                    <a:pt x="42659" y="1629841"/>
                  </a:lnTo>
                  <a:lnTo>
                    <a:pt x="30518" y="1668094"/>
                  </a:lnTo>
                  <a:lnTo>
                    <a:pt x="22199" y="1703946"/>
                  </a:lnTo>
                  <a:lnTo>
                    <a:pt x="19126" y="1737639"/>
                  </a:lnTo>
                  <a:lnTo>
                    <a:pt x="21983" y="1786509"/>
                  </a:lnTo>
                  <a:lnTo>
                    <a:pt x="30543" y="1830857"/>
                  </a:lnTo>
                  <a:lnTo>
                    <a:pt x="44792" y="1870646"/>
                  </a:lnTo>
                  <a:lnTo>
                    <a:pt x="64719" y="1905876"/>
                  </a:lnTo>
                  <a:lnTo>
                    <a:pt x="90297" y="1936534"/>
                  </a:lnTo>
                  <a:lnTo>
                    <a:pt x="121539" y="1962619"/>
                  </a:lnTo>
                  <a:lnTo>
                    <a:pt x="158394" y="1984095"/>
                  </a:lnTo>
                  <a:lnTo>
                    <a:pt x="200888" y="2000973"/>
                  </a:lnTo>
                  <a:lnTo>
                    <a:pt x="248970" y="2013229"/>
                  </a:lnTo>
                  <a:lnTo>
                    <a:pt x="302641" y="2020862"/>
                  </a:lnTo>
                  <a:lnTo>
                    <a:pt x="361886" y="2023846"/>
                  </a:lnTo>
                  <a:lnTo>
                    <a:pt x="362458" y="1970582"/>
                  </a:lnTo>
                  <a:lnTo>
                    <a:pt x="363042" y="2023846"/>
                  </a:lnTo>
                  <a:lnTo>
                    <a:pt x="422287" y="2020862"/>
                  </a:lnTo>
                  <a:lnTo>
                    <a:pt x="475957" y="2013229"/>
                  </a:lnTo>
                  <a:lnTo>
                    <a:pt x="524040" y="2000973"/>
                  </a:lnTo>
                  <a:lnTo>
                    <a:pt x="566521" y="1984095"/>
                  </a:lnTo>
                  <a:lnTo>
                    <a:pt x="603377" y="1962619"/>
                  </a:lnTo>
                  <a:lnTo>
                    <a:pt x="634606" y="1936534"/>
                  </a:lnTo>
                  <a:lnTo>
                    <a:pt x="660196" y="1905876"/>
                  </a:lnTo>
                  <a:lnTo>
                    <a:pt x="680110" y="1870646"/>
                  </a:lnTo>
                  <a:lnTo>
                    <a:pt x="694359" y="1830857"/>
                  </a:lnTo>
                  <a:lnTo>
                    <a:pt x="702919" y="1786509"/>
                  </a:lnTo>
                  <a:lnTo>
                    <a:pt x="705777" y="1737639"/>
                  </a:lnTo>
                  <a:lnTo>
                    <a:pt x="702703" y="1703946"/>
                  </a:lnTo>
                  <a:lnTo>
                    <a:pt x="694397" y="1668094"/>
                  </a:lnTo>
                  <a:lnTo>
                    <a:pt x="682256" y="1629841"/>
                  </a:lnTo>
                  <a:lnTo>
                    <a:pt x="652360" y="1546034"/>
                  </a:lnTo>
                  <a:lnTo>
                    <a:pt x="638111" y="1502130"/>
                  </a:lnTo>
                  <a:lnTo>
                    <a:pt x="626503" y="1457566"/>
                  </a:lnTo>
                  <a:lnTo>
                    <a:pt x="619137" y="1412938"/>
                  </a:lnTo>
                  <a:lnTo>
                    <a:pt x="617562" y="1368463"/>
                  </a:lnTo>
                  <a:lnTo>
                    <a:pt x="623354" y="1324622"/>
                  </a:lnTo>
                  <a:lnTo>
                    <a:pt x="638111" y="1281811"/>
                  </a:lnTo>
                  <a:lnTo>
                    <a:pt x="663409" y="1240447"/>
                  </a:lnTo>
                  <a:lnTo>
                    <a:pt x="690968" y="1197724"/>
                  </a:lnTo>
                  <a:lnTo>
                    <a:pt x="709041" y="1154468"/>
                  </a:lnTo>
                  <a:lnTo>
                    <a:pt x="719493" y="1109421"/>
                  </a:lnTo>
                  <a:lnTo>
                    <a:pt x="720166" y="1102436"/>
                  </a:lnTo>
                  <a:lnTo>
                    <a:pt x="724166" y="1061275"/>
                  </a:lnTo>
                  <a:lnTo>
                    <a:pt x="724928" y="1008761"/>
                  </a:lnTo>
                  <a:close/>
                </a:path>
                <a:path w="2383154" h="2024379">
                  <a:moveTo>
                    <a:pt x="1553743" y="1008761"/>
                  </a:moveTo>
                  <a:lnTo>
                    <a:pt x="1553476" y="996594"/>
                  </a:lnTo>
                  <a:lnTo>
                    <a:pt x="1552460" y="950569"/>
                  </a:lnTo>
                  <a:lnTo>
                    <a:pt x="1551800" y="926528"/>
                  </a:lnTo>
                  <a:lnTo>
                    <a:pt x="1551216" y="901065"/>
                  </a:lnTo>
                  <a:lnTo>
                    <a:pt x="1550784" y="874090"/>
                  </a:lnTo>
                  <a:lnTo>
                    <a:pt x="1550619" y="845502"/>
                  </a:lnTo>
                  <a:lnTo>
                    <a:pt x="1550517" y="800239"/>
                  </a:lnTo>
                  <a:lnTo>
                    <a:pt x="1550403" y="781240"/>
                  </a:lnTo>
                  <a:lnTo>
                    <a:pt x="1548155" y="737704"/>
                  </a:lnTo>
                  <a:lnTo>
                    <a:pt x="1534439" y="675360"/>
                  </a:lnTo>
                  <a:lnTo>
                    <a:pt x="1515097" y="626021"/>
                  </a:lnTo>
                  <a:lnTo>
                    <a:pt x="1490281" y="574992"/>
                  </a:lnTo>
                  <a:lnTo>
                    <a:pt x="1456080" y="509612"/>
                  </a:lnTo>
                  <a:lnTo>
                    <a:pt x="1446961" y="494322"/>
                  </a:lnTo>
                  <a:lnTo>
                    <a:pt x="1446961" y="996594"/>
                  </a:lnTo>
                  <a:lnTo>
                    <a:pt x="1440726" y="996594"/>
                  </a:lnTo>
                  <a:lnTo>
                    <a:pt x="1440726" y="1103122"/>
                  </a:lnTo>
                  <a:lnTo>
                    <a:pt x="1435671" y="1122680"/>
                  </a:lnTo>
                  <a:lnTo>
                    <a:pt x="1428699" y="1140955"/>
                  </a:lnTo>
                  <a:lnTo>
                    <a:pt x="1419504" y="1158443"/>
                  </a:lnTo>
                  <a:lnTo>
                    <a:pt x="1407744" y="1175600"/>
                  </a:lnTo>
                  <a:lnTo>
                    <a:pt x="1377416" y="1222324"/>
                  </a:lnTo>
                  <a:lnTo>
                    <a:pt x="1356728" y="1269657"/>
                  </a:lnTo>
                  <a:lnTo>
                    <a:pt x="1344498" y="1317218"/>
                  </a:lnTo>
                  <a:lnTo>
                    <a:pt x="1339532" y="1364653"/>
                  </a:lnTo>
                  <a:lnTo>
                    <a:pt x="1340662" y="1411554"/>
                  </a:lnTo>
                  <a:lnTo>
                    <a:pt x="1346720" y="1457629"/>
                  </a:lnTo>
                  <a:lnTo>
                    <a:pt x="1356474" y="1502321"/>
                  </a:lnTo>
                  <a:lnTo>
                    <a:pt x="1368793" y="1545437"/>
                  </a:lnTo>
                  <a:lnTo>
                    <a:pt x="1382471" y="1586534"/>
                  </a:lnTo>
                  <a:lnTo>
                    <a:pt x="1408176" y="1658302"/>
                  </a:lnTo>
                  <a:lnTo>
                    <a:pt x="1418323" y="1688998"/>
                  </a:lnTo>
                  <a:lnTo>
                    <a:pt x="1425397" y="1715922"/>
                  </a:lnTo>
                  <a:lnTo>
                    <a:pt x="1428064" y="1737639"/>
                  </a:lnTo>
                  <a:lnTo>
                    <a:pt x="1426425" y="1771650"/>
                  </a:lnTo>
                  <a:lnTo>
                    <a:pt x="1408010" y="1834235"/>
                  </a:lnTo>
                  <a:lnTo>
                    <a:pt x="1357642" y="1883638"/>
                  </a:lnTo>
                  <a:lnTo>
                    <a:pt x="1316062" y="1901139"/>
                  </a:lnTo>
                  <a:lnTo>
                    <a:pt x="1261186" y="1912645"/>
                  </a:lnTo>
                  <a:lnTo>
                    <a:pt x="1191272" y="1917280"/>
                  </a:lnTo>
                  <a:lnTo>
                    <a:pt x="1121359" y="1912645"/>
                  </a:lnTo>
                  <a:lnTo>
                    <a:pt x="1066495" y="1901139"/>
                  </a:lnTo>
                  <a:lnTo>
                    <a:pt x="1024915" y="1883638"/>
                  </a:lnTo>
                  <a:lnTo>
                    <a:pt x="974534" y="1834235"/>
                  </a:lnTo>
                  <a:lnTo>
                    <a:pt x="956119" y="1771650"/>
                  </a:lnTo>
                  <a:lnTo>
                    <a:pt x="954481" y="1737639"/>
                  </a:lnTo>
                  <a:lnTo>
                    <a:pt x="957135" y="1715922"/>
                  </a:lnTo>
                  <a:lnTo>
                    <a:pt x="964222" y="1688998"/>
                  </a:lnTo>
                  <a:lnTo>
                    <a:pt x="974369" y="1658302"/>
                  </a:lnTo>
                  <a:lnTo>
                    <a:pt x="1000061" y="1586534"/>
                  </a:lnTo>
                  <a:lnTo>
                    <a:pt x="1013739" y="1545437"/>
                  </a:lnTo>
                  <a:lnTo>
                    <a:pt x="1026109" y="1502130"/>
                  </a:lnTo>
                  <a:lnTo>
                    <a:pt x="1035837" y="1457566"/>
                  </a:lnTo>
                  <a:lnTo>
                    <a:pt x="1041882" y="1411554"/>
                  </a:lnTo>
                  <a:lnTo>
                    <a:pt x="1043025" y="1364653"/>
                  </a:lnTo>
                  <a:lnTo>
                    <a:pt x="1038072" y="1317218"/>
                  </a:lnTo>
                  <a:lnTo>
                    <a:pt x="1025842" y="1269657"/>
                  </a:lnTo>
                  <a:lnTo>
                    <a:pt x="1005154" y="1222324"/>
                  </a:lnTo>
                  <a:lnTo>
                    <a:pt x="974826" y="1175600"/>
                  </a:lnTo>
                  <a:lnTo>
                    <a:pt x="962977" y="1158316"/>
                  </a:lnTo>
                  <a:lnTo>
                    <a:pt x="953731" y="1140675"/>
                  </a:lnTo>
                  <a:lnTo>
                    <a:pt x="946746" y="1122197"/>
                  </a:lnTo>
                  <a:lnTo>
                    <a:pt x="941717" y="1102436"/>
                  </a:lnTo>
                  <a:lnTo>
                    <a:pt x="1440726" y="1103122"/>
                  </a:lnTo>
                  <a:lnTo>
                    <a:pt x="1440726" y="996594"/>
                  </a:lnTo>
                  <a:lnTo>
                    <a:pt x="935609" y="995895"/>
                  </a:lnTo>
                  <a:lnTo>
                    <a:pt x="935799" y="985875"/>
                  </a:lnTo>
                  <a:lnTo>
                    <a:pt x="936028" y="975487"/>
                  </a:lnTo>
                  <a:lnTo>
                    <a:pt x="937310" y="926528"/>
                  </a:lnTo>
                  <a:lnTo>
                    <a:pt x="937882" y="901065"/>
                  </a:lnTo>
                  <a:lnTo>
                    <a:pt x="938301" y="874090"/>
                  </a:lnTo>
                  <a:lnTo>
                    <a:pt x="938403" y="800239"/>
                  </a:lnTo>
                  <a:lnTo>
                    <a:pt x="938466" y="790448"/>
                  </a:lnTo>
                  <a:lnTo>
                    <a:pt x="938606" y="781240"/>
                  </a:lnTo>
                  <a:lnTo>
                    <a:pt x="1443951" y="781926"/>
                  </a:lnTo>
                  <a:lnTo>
                    <a:pt x="1444078" y="790448"/>
                  </a:lnTo>
                  <a:lnTo>
                    <a:pt x="1444091" y="845502"/>
                  </a:lnTo>
                  <a:lnTo>
                    <a:pt x="1444256" y="874890"/>
                  </a:lnTo>
                  <a:lnTo>
                    <a:pt x="1444688" y="902614"/>
                  </a:lnTo>
                  <a:lnTo>
                    <a:pt x="1445285" y="928789"/>
                  </a:lnTo>
                  <a:lnTo>
                    <a:pt x="1446250" y="964907"/>
                  </a:lnTo>
                  <a:lnTo>
                    <a:pt x="1446758" y="986409"/>
                  </a:lnTo>
                  <a:lnTo>
                    <a:pt x="1446961" y="996594"/>
                  </a:lnTo>
                  <a:lnTo>
                    <a:pt x="1446961" y="494322"/>
                  </a:lnTo>
                  <a:lnTo>
                    <a:pt x="1440738" y="483870"/>
                  </a:lnTo>
                  <a:lnTo>
                    <a:pt x="1421358" y="456717"/>
                  </a:lnTo>
                  <a:lnTo>
                    <a:pt x="1420749" y="455980"/>
                  </a:lnTo>
                  <a:lnTo>
                    <a:pt x="1420749" y="675360"/>
                  </a:lnTo>
                  <a:lnTo>
                    <a:pt x="962063" y="674738"/>
                  </a:lnTo>
                  <a:lnTo>
                    <a:pt x="985659" y="626021"/>
                  </a:lnTo>
                  <a:lnTo>
                    <a:pt x="1020533" y="559650"/>
                  </a:lnTo>
                  <a:lnTo>
                    <a:pt x="1047521" y="519226"/>
                  </a:lnTo>
                  <a:lnTo>
                    <a:pt x="1088491" y="472389"/>
                  </a:lnTo>
                  <a:lnTo>
                    <a:pt x="1112469" y="451408"/>
                  </a:lnTo>
                  <a:lnTo>
                    <a:pt x="1123289" y="440156"/>
                  </a:lnTo>
                  <a:lnTo>
                    <a:pt x="1131303" y="426986"/>
                  </a:lnTo>
                  <a:lnTo>
                    <a:pt x="1136294" y="412381"/>
                  </a:lnTo>
                  <a:lnTo>
                    <a:pt x="1138008" y="396875"/>
                  </a:lnTo>
                  <a:lnTo>
                    <a:pt x="1138008" y="284048"/>
                  </a:lnTo>
                  <a:lnTo>
                    <a:pt x="1244536" y="284048"/>
                  </a:lnTo>
                  <a:lnTo>
                    <a:pt x="1244536" y="396875"/>
                  </a:lnTo>
                  <a:lnTo>
                    <a:pt x="1246263" y="412394"/>
                  </a:lnTo>
                  <a:lnTo>
                    <a:pt x="1251242" y="426999"/>
                  </a:lnTo>
                  <a:lnTo>
                    <a:pt x="1259268" y="440169"/>
                  </a:lnTo>
                  <a:lnTo>
                    <a:pt x="1270101" y="451421"/>
                  </a:lnTo>
                  <a:lnTo>
                    <a:pt x="1277594" y="457720"/>
                  </a:lnTo>
                  <a:lnTo>
                    <a:pt x="1284490" y="463613"/>
                  </a:lnTo>
                  <a:lnTo>
                    <a:pt x="1316177" y="496468"/>
                  </a:lnTo>
                  <a:lnTo>
                    <a:pt x="1350416" y="540397"/>
                  </a:lnTo>
                  <a:lnTo>
                    <a:pt x="1381353" y="596163"/>
                  </a:lnTo>
                  <a:lnTo>
                    <a:pt x="1410373" y="653034"/>
                  </a:lnTo>
                  <a:lnTo>
                    <a:pt x="1420749" y="675360"/>
                  </a:lnTo>
                  <a:lnTo>
                    <a:pt x="1420749" y="455980"/>
                  </a:lnTo>
                  <a:lnTo>
                    <a:pt x="1370838" y="398538"/>
                  </a:lnTo>
                  <a:lnTo>
                    <a:pt x="1351076" y="379933"/>
                  </a:lnTo>
                  <a:lnTo>
                    <a:pt x="1351076" y="284048"/>
                  </a:lnTo>
                  <a:lnTo>
                    <a:pt x="1351076" y="248526"/>
                  </a:lnTo>
                  <a:lnTo>
                    <a:pt x="1345488" y="220891"/>
                  </a:lnTo>
                  <a:lnTo>
                    <a:pt x="1330274" y="198310"/>
                  </a:lnTo>
                  <a:lnTo>
                    <a:pt x="1307693" y="183095"/>
                  </a:lnTo>
                  <a:lnTo>
                    <a:pt x="1280058" y="177507"/>
                  </a:lnTo>
                  <a:lnTo>
                    <a:pt x="1102499" y="177507"/>
                  </a:lnTo>
                  <a:lnTo>
                    <a:pt x="1074851" y="183095"/>
                  </a:lnTo>
                  <a:lnTo>
                    <a:pt x="1052283" y="198310"/>
                  </a:lnTo>
                  <a:lnTo>
                    <a:pt x="1037056" y="220891"/>
                  </a:lnTo>
                  <a:lnTo>
                    <a:pt x="1031481" y="248526"/>
                  </a:lnTo>
                  <a:lnTo>
                    <a:pt x="1031481" y="379933"/>
                  </a:lnTo>
                  <a:lnTo>
                    <a:pt x="1026426" y="384429"/>
                  </a:lnTo>
                  <a:lnTo>
                    <a:pt x="984504" y="428256"/>
                  </a:lnTo>
                  <a:lnTo>
                    <a:pt x="941793" y="483895"/>
                  </a:lnTo>
                  <a:lnTo>
                    <a:pt x="892251" y="575005"/>
                  </a:lnTo>
                  <a:lnTo>
                    <a:pt x="867435" y="626046"/>
                  </a:lnTo>
                  <a:lnTo>
                    <a:pt x="850506" y="667194"/>
                  </a:lnTo>
                  <a:lnTo>
                    <a:pt x="834377" y="737730"/>
                  </a:lnTo>
                  <a:lnTo>
                    <a:pt x="832180" y="776020"/>
                  </a:lnTo>
                  <a:lnTo>
                    <a:pt x="831938" y="845502"/>
                  </a:lnTo>
                  <a:lnTo>
                    <a:pt x="831761" y="874890"/>
                  </a:lnTo>
                  <a:lnTo>
                    <a:pt x="831303" y="902614"/>
                  </a:lnTo>
                  <a:lnTo>
                    <a:pt x="830694" y="928789"/>
                  </a:lnTo>
                  <a:lnTo>
                    <a:pt x="830046" y="953503"/>
                  </a:lnTo>
                  <a:lnTo>
                    <a:pt x="828814" y="1008761"/>
                  </a:lnTo>
                  <a:lnTo>
                    <a:pt x="829576" y="1061275"/>
                  </a:lnTo>
                  <a:lnTo>
                    <a:pt x="834237" y="1109421"/>
                  </a:lnTo>
                  <a:lnTo>
                    <a:pt x="844677" y="1154468"/>
                  </a:lnTo>
                  <a:lnTo>
                    <a:pt x="862749" y="1197724"/>
                  </a:lnTo>
                  <a:lnTo>
                    <a:pt x="890308" y="1240447"/>
                  </a:lnTo>
                  <a:lnTo>
                    <a:pt x="915606" y="1281811"/>
                  </a:lnTo>
                  <a:lnTo>
                    <a:pt x="930376" y="1324622"/>
                  </a:lnTo>
                  <a:lnTo>
                    <a:pt x="936180" y="1368463"/>
                  </a:lnTo>
                  <a:lnTo>
                    <a:pt x="934605" y="1412938"/>
                  </a:lnTo>
                  <a:lnTo>
                    <a:pt x="927227" y="1457629"/>
                  </a:lnTo>
                  <a:lnTo>
                    <a:pt x="915555" y="1502321"/>
                  </a:lnTo>
                  <a:lnTo>
                    <a:pt x="901369" y="1546034"/>
                  </a:lnTo>
                  <a:lnTo>
                    <a:pt x="871474" y="1629841"/>
                  </a:lnTo>
                  <a:lnTo>
                    <a:pt x="859332" y="1668094"/>
                  </a:lnTo>
                  <a:lnTo>
                    <a:pt x="851014" y="1703946"/>
                  </a:lnTo>
                  <a:lnTo>
                    <a:pt x="847940" y="1737639"/>
                  </a:lnTo>
                  <a:lnTo>
                    <a:pt x="850798" y="1786509"/>
                  </a:lnTo>
                  <a:lnTo>
                    <a:pt x="859358" y="1830857"/>
                  </a:lnTo>
                  <a:lnTo>
                    <a:pt x="873607" y="1870646"/>
                  </a:lnTo>
                  <a:lnTo>
                    <a:pt x="893533" y="1905876"/>
                  </a:lnTo>
                  <a:lnTo>
                    <a:pt x="919111" y="1936534"/>
                  </a:lnTo>
                  <a:lnTo>
                    <a:pt x="950353" y="1962619"/>
                  </a:lnTo>
                  <a:lnTo>
                    <a:pt x="987209" y="1984095"/>
                  </a:lnTo>
                  <a:lnTo>
                    <a:pt x="1029690" y="2000973"/>
                  </a:lnTo>
                  <a:lnTo>
                    <a:pt x="1077785" y="2013229"/>
                  </a:lnTo>
                  <a:lnTo>
                    <a:pt x="1131455" y="2020862"/>
                  </a:lnTo>
                  <a:lnTo>
                    <a:pt x="1190701" y="2023846"/>
                  </a:lnTo>
                  <a:lnTo>
                    <a:pt x="1191272" y="1970582"/>
                  </a:lnTo>
                  <a:lnTo>
                    <a:pt x="1191856" y="2023846"/>
                  </a:lnTo>
                  <a:lnTo>
                    <a:pt x="1251102" y="2020862"/>
                  </a:lnTo>
                  <a:lnTo>
                    <a:pt x="1304772" y="2013229"/>
                  </a:lnTo>
                  <a:lnTo>
                    <a:pt x="1352854" y="2000973"/>
                  </a:lnTo>
                  <a:lnTo>
                    <a:pt x="1395336" y="1984095"/>
                  </a:lnTo>
                  <a:lnTo>
                    <a:pt x="1432191" y="1962619"/>
                  </a:lnTo>
                  <a:lnTo>
                    <a:pt x="1463421" y="1936534"/>
                  </a:lnTo>
                  <a:lnTo>
                    <a:pt x="1489011" y="1905876"/>
                  </a:lnTo>
                  <a:lnTo>
                    <a:pt x="1508925" y="1870646"/>
                  </a:lnTo>
                  <a:lnTo>
                    <a:pt x="1523174" y="1830857"/>
                  </a:lnTo>
                  <a:lnTo>
                    <a:pt x="1531734" y="1786509"/>
                  </a:lnTo>
                  <a:lnTo>
                    <a:pt x="1534591" y="1737639"/>
                  </a:lnTo>
                  <a:lnTo>
                    <a:pt x="1531518" y="1703946"/>
                  </a:lnTo>
                  <a:lnTo>
                    <a:pt x="1523212" y="1668094"/>
                  </a:lnTo>
                  <a:lnTo>
                    <a:pt x="1511071" y="1629841"/>
                  </a:lnTo>
                  <a:lnTo>
                    <a:pt x="1481175" y="1546034"/>
                  </a:lnTo>
                  <a:lnTo>
                    <a:pt x="1466926" y="1502130"/>
                  </a:lnTo>
                  <a:lnTo>
                    <a:pt x="1455318" y="1457566"/>
                  </a:lnTo>
                  <a:lnTo>
                    <a:pt x="1447952" y="1412938"/>
                  </a:lnTo>
                  <a:lnTo>
                    <a:pt x="1446377" y="1368463"/>
                  </a:lnTo>
                  <a:lnTo>
                    <a:pt x="1452168" y="1324622"/>
                  </a:lnTo>
                  <a:lnTo>
                    <a:pt x="1466926" y="1281811"/>
                  </a:lnTo>
                  <a:lnTo>
                    <a:pt x="1492224" y="1240447"/>
                  </a:lnTo>
                  <a:lnTo>
                    <a:pt x="1519783" y="1197724"/>
                  </a:lnTo>
                  <a:lnTo>
                    <a:pt x="1537855" y="1154468"/>
                  </a:lnTo>
                  <a:lnTo>
                    <a:pt x="1548307" y="1109421"/>
                  </a:lnTo>
                  <a:lnTo>
                    <a:pt x="1548980" y="1102436"/>
                  </a:lnTo>
                  <a:lnTo>
                    <a:pt x="1552981" y="1061275"/>
                  </a:lnTo>
                  <a:lnTo>
                    <a:pt x="1553743" y="1008761"/>
                  </a:lnTo>
                  <a:close/>
                </a:path>
                <a:path w="2383154" h="2024379">
                  <a:moveTo>
                    <a:pt x="2382558" y="1008761"/>
                  </a:moveTo>
                  <a:lnTo>
                    <a:pt x="2382291" y="996594"/>
                  </a:lnTo>
                  <a:lnTo>
                    <a:pt x="2381275" y="950569"/>
                  </a:lnTo>
                  <a:lnTo>
                    <a:pt x="2380615" y="926528"/>
                  </a:lnTo>
                  <a:lnTo>
                    <a:pt x="2380030" y="901065"/>
                  </a:lnTo>
                  <a:lnTo>
                    <a:pt x="2379599" y="874090"/>
                  </a:lnTo>
                  <a:lnTo>
                    <a:pt x="2379434" y="845502"/>
                  </a:lnTo>
                  <a:lnTo>
                    <a:pt x="2379332" y="800239"/>
                  </a:lnTo>
                  <a:lnTo>
                    <a:pt x="2379218" y="781240"/>
                  </a:lnTo>
                  <a:lnTo>
                    <a:pt x="2376970" y="737704"/>
                  </a:lnTo>
                  <a:lnTo>
                    <a:pt x="2363254" y="675360"/>
                  </a:lnTo>
                  <a:lnTo>
                    <a:pt x="2343912" y="626021"/>
                  </a:lnTo>
                  <a:lnTo>
                    <a:pt x="2319096" y="574992"/>
                  </a:lnTo>
                  <a:lnTo>
                    <a:pt x="2284895" y="509612"/>
                  </a:lnTo>
                  <a:lnTo>
                    <a:pt x="2275776" y="494322"/>
                  </a:lnTo>
                  <a:lnTo>
                    <a:pt x="2275776" y="996594"/>
                  </a:lnTo>
                  <a:lnTo>
                    <a:pt x="2269540" y="996594"/>
                  </a:lnTo>
                  <a:lnTo>
                    <a:pt x="2269540" y="1103122"/>
                  </a:lnTo>
                  <a:lnTo>
                    <a:pt x="2264486" y="1122680"/>
                  </a:lnTo>
                  <a:lnTo>
                    <a:pt x="2257514" y="1140955"/>
                  </a:lnTo>
                  <a:lnTo>
                    <a:pt x="2248319" y="1158443"/>
                  </a:lnTo>
                  <a:lnTo>
                    <a:pt x="2236559" y="1175600"/>
                  </a:lnTo>
                  <a:lnTo>
                    <a:pt x="2206231" y="1222324"/>
                  </a:lnTo>
                  <a:lnTo>
                    <a:pt x="2185543" y="1269657"/>
                  </a:lnTo>
                  <a:lnTo>
                    <a:pt x="2173313" y="1317218"/>
                  </a:lnTo>
                  <a:lnTo>
                    <a:pt x="2168347" y="1364653"/>
                  </a:lnTo>
                  <a:lnTo>
                    <a:pt x="2169477" y="1411554"/>
                  </a:lnTo>
                  <a:lnTo>
                    <a:pt x="2175535" y="1457629"/>
                  </a:lnTo>
                  <a:lnTo>
                    <a:pt x="2185289" y="1502321"/>
                  </a:lnTo>
                  <a:lnTo>
                    <a:pt x="2197608" y="1545437"/>
                  </a:lnTo>
                  <a:lnTo>
                    <a:pt x="2211286" y="1586534"/>
                  </a:lnTo>
                  <a:lnTo>
                    <a:pt x="2236990" y="1658302"/>
                  </a:lnTo>
                  <a:lnTo>
                    <a:pt x="2247138" y="1688998"/>
                  </a:lnTo>
                  <a:lnTo>
                    <a:pt x="2254212" y="1715922"/>
                  </a:lnTo>
                  <a:lnTo>
                    <a:pt x="2256879" y="1737639"/>
                  </a:lnTo>
                  <a:lnTo>
                    <a:pt x="2255240" y="1771650"/>
                  </a:lnTo>
                  <a:lnTo>
                    <a:pt x="2236825" y="1834235"/>
                  </a:lnTo>
                  <a:lnTo>
                    <a:pt x="2186457" y="1883638"/>
                  </a:lnTo>
                  <a:lnTo>
                    <a:pt x="2144877" y="1901139"/>
                  </a:lnTo>
                  <a:lnTo>
                    <a:pt x="2090000" y="1912645"/>
                  </a:lnTo>
                  <a:lnTo>
                    <a:pt x="2020087" y="1917280"/>
                  </a:lnTo>
                  <a:lnTo>
                    <a:pt x="1950173" y="1912645"/>
                  </a:lnTo>
                  <a:lnTo>
                    <a:pt x="1895309" y="1901139"/>
                  </a:lnTo>
                  <a:lnTo>
                    <a:pt x="1853730" y="1883638"/>
                  </a:lnTo>
                  <a:lnTo>
                    <a:pt x="1803349" y="1834235"/>
                  </a:lnTo>
                  <a:lnTo>
                    <a:pt x="1784934" y="1771650"/>
                  </a:lnTo>
                  <a:lnTo>
                    <a:pt x="1783295" y="1737639"/>
                  </a:lnTo>
                  <a:lnTo>
                    <a:pt x="1785950" y="1715922"/>
                  </a:lnTo>
                  <a:lnTo>
                    <a:pt x="1793036" y="1688998"/>
                  </a:lnTo>
                  <a:lnTo>
                    <a:pt x="1803184" y="1658302"/>
                  </a:lnTo>
                  <a:lnTo>
                    <a:pt x="1828876" y="1586534"/>
                  </a:lnTo>
                  <a:lnTo>
                    <a:pt x="1842554" y="1545437"/>
                  </a:lnTo>
                  <a:lnTo>
                    <a:pt x="1854923" y="1502130"/>
                  </a:lnTo>
                  <a:lnTo>
                    <a:pt x="1864652" y="1457566"/>
                  </a:lnTo>
                  <a:lnTo>
                    <a:pt x="1870697" y="1411554"/>
                  </a:lnTo>
                  <a:lnTo>
                    <a:pt x="1871840" y="1364653"/>
                  </a:lnTo>
                  <a:lnTo>
                    <a:pt x="1866887" y="1317218"/>
                  </a:lnTo>
                  <a:lnTo>
                    <a:pt x="1854657" y="1269657"/>
                  </a:lnTo>
                  <a:lnTo>
                    <a:pt x="1833968" y="1222324"/>
                  </a:lnTo>
                  <a:lnTo>
                    <a:pt x="1803641" y="1175600"/>
                  </a:lnTo>
                  <a:lnTo>
                    <a:pt x="1791792" y="1158316"/>
                  </a:lnTo>
                  <a:lnTo>
                    <a:pt x="1782546" y="1140675"/>
                  </a:lnTo>
                  <a:lnTo>
                    <a:pt x="1775561" y="1122197"/>
                  </a:lnTo>
                  <a:lnTo>
                    <a:pt x="1770532" y="1102436"/>
                  </a:lnTo>
                  <a:lnTo>
                    <a:pt x="2269540" y="1103122"/>
                  </a:lnTo>
                  <a:lnTo>
                    <a:pt x="2269540" y="996594"/>
                  </a:lnTo>
                  <a:lnTo>
                    <a:pt x="1764423" y="995895"/>
                  </a:lnTo>
                  <a:lnTo>
                    <a:pt x="1764614" y="985875"/>
                  </a:lnTo>
                  <a:lnTo>
                    <a:pt x="1764842" y="975487"/>
                  </a:lnTo>
                  <a:lnTo>
                    <a:pt x="1766125" y="926528"/>
                  </a:lnTo>
                  <a:lnTo>
                    <a:pt x="1766697" y="901065"/>
                  </a:lnTo>
                  <a:lnTo>
                    <a:pt x="1767116" y="874090"/>
                  </a:lnTo>
                  <a:lnTo>
                    <a:pt x="1767217" y="800239"/>
                  </a:lnTo>
                  <a:lnTo>
                    <a:pt x="1767281" y="790448"/>
                  </a:lnTo>
                  <a:lnTo>
                    <a:pt x="1767420" y="781240"/>
                  </a:lnTo>
                  <a:lnTo>
                    <a:pt x="2272766" y="781926"/>
                  </a:lnTo>
                  <a:lnTo>
                    <a:pt x="2272893" y="790448"/>
                  </a:lnTo>
                  <a:lnTo>
                    <a:pt x="2272906" y="845502"/>
                  </a:lnTo>
                  <a:lnTo>
                    <a:pt x="2273071" y="874890"/>
                  </a:lnTo>
                  <a:lnTo>
                    <a:pt x="2273503" y="902614"/>
                  </a:lnTo>
                  <a:lnTo>
                    <a:pt x="2274100" y="928789"/>
                  </a:lnTo>
                  <a:lnTo>
                    <a:pt x="2275065" y="964907"/>
                  </a:lnTo>
                  <a:lnTo>
                    <a:pt x="2275573" y="986409"/>
                  </a:lnTo>
                  <a:lnTo>
                    <a:pt x="2275776" y="996594"/>
                  </a:lnTo>
                  <a:lnTo>
                    <a:pt x="2275776" y="494322"/>
                  </a:lnTo>
                  <a:lnTo>
                    <a:pt x="2269553" y="483870"/>
                  </a:lnTo>
                  <a:lnTo>
                    <a:pt x="2250173" y="456717"/>
                  </a:lnTo>
                  <a:lnTo>
                    <a:pt x="2249563" y="455980"/>
                  </a:lnTo>
                  <a:lnTo>
                    <a:pt x="2249563" y="675360"/>
                  </a:lnTo>
                  <a:lnTo>
                    <a:pt x="1790877" y="674738"/>
                  </a:lnTo>
                  <a:lnTo>
                    <a:pt x="1814474" y="626021"/>
                  </a:lnTo>
                  <a:lnTo>
                    <a:pt x="1849348" y="559650"/>
                  </a:lnTo>
                  <a:lnTo>
                    <a:pt x="1876336" y="519226"/>
                  </a:lnTo>
                  <a:lnTo>
                    <a:pt x="1917306" y="472389"/>
                  </a:lnTo>
                  <a:lnTo>
                    <a:pt x="1941283" y="451408"/>
                  </a:lnTo>
                  <a:lnTo>
                    <a:pt x="1952104" y="440156"/>
                  </a:lnTo>
                  <a:lnTo>
                    <a:pt x="1960118" y="426986"/>
                  </a:lnTo>
                  <a:lnTo>
                    <a:pt x="1965109" y="412381"/>
                  </a:lnTo>
                  <a:lnTo>
                    <a:pt x="1966823" y="396875"/>
                  </a:lnTo>
                  <a:lnTo>
                    <a:pt x="1966823" y="284048"/>
                  </a:lnTo>
                  <a:lnTo>
                    <a:pt x="2073351" y="284048"/>
                  </a:lnTo>
                  <a:lnTo>
                    <a:pt x="2073351" y="396875"/>
                  </a:lnTo>
                  <a:lnTo>
                    <a:pt x="2075078" y="412394"/>
                  </a:lnTo>
                  <a:lnTo>
                    <a:pt x="2080056" y="426999"/>
                  </a:lnTo>
                  <a:lnTo>
                    <a:pt x="2088083" y="440169"/>
                  </a:lnTo>
                  <a:lnTo>
                    <a:pt x="2098916" y="451421"/>
                  </a:lnTo>
                  <a:lnTo>
                    <a:pt x="2106409" y="457720"/>
                  </a:lnTo>
                  <a:lnTo>
                    <a:pt x="2113305" y="463613"/>
                  </a:lnTo>
                  <a:lnTo>
                    <a:pt x="2144992" y="496468"/>
                  </a:lnTo>
                  <a:lnTo>
                    <a:pt x="2179231" y="540397"/>
                  </a:lnTo>
                  <a:lnTo>
                    <a:pt x="2210168" y="596163"/>
                  </a:lnTo>
                  <a:lnTo>
                    <a:pt x="2239187" y="653034"/>
                  </a:lnTo>
                  <a:lnTo>
                    <a:pt x="2249563" y="675360"/>
                  </a:lnTo>
                  <a:lnTo>
                    <a:pt x="2249563" y="455980"/>
                  </a:lnTo>
                  <a:lnTo>
                    <a:pt x="2199652" y="398538"/>
                  </a:lnTo>
                  <a:lnTo>
                    <a:pt x="2179891" y="379933"/>
                  </a:lnTo>
                  <a:lnTo>
                    <a:pt x="2179891" y="284048"/>
                  </a:lnTo>
                  <a:lnTo>
                    <a:pt x="2179891" y="248526"/>
                  </a:lnTo>
                  <a:lnTo>
                    <a:pt x="2174303" y="220891"/>
                  </a:lnTo>
                  <a:lnTo>
                    <a:pt x="2159089" y="198310"/>
                  </a:lnTo>
                  <a:lnTo>
                    <a:pt x="2136508" y="183095"/>
                  </a:lnTo>
                  <a:lnTo>
                    <a:pt x="2108873" y="177507"/>
                  </a:lnTo>
                  <a:lnTo>
                    <a:pt x="1931314" y="177507"/>
                  </a:lnTo>
                  <a:lnTo>
                    <a:pt x="1903666" y="183095"/>
                  </a:lnTo>
                  <a:lnTo>
                    <a:pt x="1881098" y="198310"/>
                  </a:lnTo>
                  <a:lnTo>
                    <a:pt x="1865871" y="220891"/>
                  </a:lnTo>
                  <a:lnTo>
                    <a:pt x="1860296" y="248526"/>
                  </a:lnTo>
                  <a:lnTo>
                    <a:pt x="1860296" y="379933"/>
                  </a:lnTo>
                  <a:lnTo>
                    <a:pt x="1855241" y="384429"/>
                  </a:lnTo>
                  <a:lnTo>
                    <a:pt x="1813318" y="428256"/>
                  </a:lnTo>
                  <a:lnTo>
                    <a:pt x="1770608" y="483895"/>
                  </a:lnTo>
                  <a:lnTo>
                    <a:pt x="1721065" y="575005"/>
                  </a:lnTo>
                  <a:lnTo>
                    <a:pt x="1696250" y="626046"/>
                  </a:lnTo>
                  <a:lnTo>
                    <a:pt x="1679321" y="667194"/>
                  </a:lnTo>
                  <a:lnTo>
                    <a:pt x="1663192" y="737730"/>
                  </a:lnTo>
                  <a:lnTo>
                    <a:pt x="1660982" y="776020"/>
                  </a:lnTo>
                  <a:lnTo>
                    <a:pt x="1660753" y="845502"/>
                  </a:lnTo>
                  <a:lnTo>
                    <a:pt x="1660575" y="874890"/>
                  </a:lnTo>
                  <a:lnTo>
                    <a:pt x="1660118" y="902614"/>
                  </a:lnTo>
                  <a:lnTo>
                    <a:pt x="1659509" y="928789"/>
                  </a:lnTo>
                  <a:lnTo>
                    <a:pt x="1658861" y="953503"/>
                  </a:lnTo>
                  <a:lnTo>
                    <a:pt x="1657629" y="1008761"/>
                  </a:lnTo>
                  <a:lnTo>
                    <a:pt x="1658391" y="1061275"/>
                  </a:lnTo>
                  <a:lnTo>
                    <a:pt x="1663052" y="1109421"/>
                  </a:lnTo>
                  <a:lnTo>
                    <a:pt x="1673491" y="1154468"/>
                  </a:lnTo>
                  <a:lnTo>
                    <a:pt x="1691563" y="1197724"/>
                  </a:lnTo>
                  <a:lnTo>
                    <a:pt x="1719122" y="1240447"/>
                  </a:lnTo>
                  <a:lnTo>
                    <a:pt x="1744421" y="1281811"/>
                  </a:lnTo>
                  <a:lnTo>
                    <a:pt x="1759191" y="1324622"/>
                  </a:lnTo>
                  <a:lnTo>
                    <a:pt x="1764995" y="1368463"/>
                  </a:lnTo>
                  <a:lnTo>
                    <a:pt x="1763420" y="1412938"/>
                  </a:lnTo>
                  <a:lnTo>
                    <a:pt x="1756041" y="1457629"/>
                  </a:lnTo>
                  <a:lnTo>
                    <a:pt x="1744370" y="1502321"/>
                  </a:lnTo>
                  <a:lnTo>
                    <a:pt x="1730184" y="1546034"/>
                  </a:lnTo>
                  <a:lnTo>
                    <a:pt x="1700288" y="1629841"/>
                  </a:lnTo>
                  <a:lnTo>
                    <a:pt x="1688147" y="1668094"/>
                  </a:lnTo>
                  <a:lnTo>
                    <a:pt x="1679829" y="1703946"/>
                  </a:lnTo>
                  <a:lnTo>
                    <a:pt x="1676755" y="1737639"/>
                  </a:lnTo>
                  <a:lnTo>
                    <a:pt x="1679613" y="1786509"/>
                  </a:lnTo>
                  <a:lnTo>
                    <a:pt x="1688172" y="1830857"/>
                  </a:lnTo>
                  <a:lnTo>
                    <a:pt x="1702422" y="1870646"/>
                  </a:lnTo>
                  <a:lnTo>
                    <a:pt x="1722348" y="1905876"/>
                  </a:lnTo>
                  <a:lnTo>
                    <a:pt x="1747926" y="1936534"/>
                  </a:lnTo>
                  <a:lnTo>
                    <a:pt x="1779168" y="1962619"/>
                  </a:lnTo>
                  <a:lnTo>
                    <a:pt x="1816023" y="1984095"/>
                  </a:lnTo>
                  <a:lnTo>
                    <a:pt x="1858505" y="2000973"/>
                  </a:lnTo>
                  <a:lnTo>
                    <a:pt x="1906600" y="2013229"/>
                  </a:lnTo>
                  <a:lnTo>
                    <a:pt x="1960270" y="2020862"/>
                  </a:lnTo>
                  <a:lnTo>
                    <a:pt x="2019515" y="2023846"/>
                  </a:lnTo>
                  <a:lnTo>
                    <a:pt x="2020087" y="1970582"/>
                  </a:lnTo>
                  <a:lnTo>
                    <a:pt x="2020671" y="2023846"/>
                  </a:lnTo>
                  <a:lnTo>
                    <a:pt x="2079917" y="2020862"/>
                  </a:lnTo>
                  <a:lnTo>
                    <a:pt x="2133587" y="2013229"/>
                  </a:lnTo>
                  <a:lnTo>
                    <a:pt x="2181669" y="2000973"/>
                  </a:lnTo>
                  <a:lnTo>
                    <a:pt x="2224151" y="1984095"/>
                  </a:lnTo>
                  <a:lnTo>
                    <a:pt x="2261006" y="1962619"/>
                  </a:lnTo>
                  <a:lnTo>
                    <a:pt x="2292235" y="1936534"/>
                  </a:lnTo>
                  <a:lnTo>
                    <a:pt x="2317826" y="1905876"/>
                  </a:lnTo>
                  <a:lnTo>
                    <a:pt x="2337739" y="1870646"/>
                  </a:lnTo>
                  <a:lnTo>
                    <a:pt x="2351989" y="1830857"/>
                  </a:lnTo>
                  <a:lnTo>
                    <a:pt x="2360549" y="1786509"/>
                  </a:lnTo>
                  <a:lnTo>
                    <a:pt x="2363406" y="1737639"/>
                  </a:lnTo>
                  <a:lnTo>
                    <a:pt x="2360333" y="1703946"/>
                  </a:lnTo>
                  <a:lnTo>
                    <a:pt x="2352027" y="1668094"/>
                  </a:lnTo>
                  <a:lnTo>
                    <a:pt x="2339886" y="1629841"/>
                  </a:lnTo>
                  <a:lnTo>
                    <a:pt x="2309990" y="1546034"/>
                  </a:lnTo>
                  <a:lnTo>
                    <a:pt x="2295741" y="1502130"/>
                  </a:lnTo>
                  <a:lnTo>
                    <a:pt x="2284133" y="1457566"/>
                  </a:lnTo>
                  <a:lnTo>
                    <a:pt x="2276767" y="1412938"/>
                  </a:lnTo>
                  <a:lnTo>
                    <a:pt x="2275192" y="1368463"/>
                  </a:lnTo>
                  <a:lnTo>
                    <a:pt x="2280983" y="1324622"/>
                  </a:lnTo>
                  <a:lnTo>
                    <a:pt x="2295741" y="1281811"/>
                  </a:lnTo>
                  <a:lnTo>
                    <a:pt x="2321039" y="1240447"/>
                  </a:lnTo>
                  <a:lnTo>
                    <a:pt x="2348598" y="1197724"/>
                  </a:lnTo>
                  <a:lnTo>
                    <a:pt x="2366670" y="1154468"/>
                  </a:lnTo>
                  <a:lnTo>
                    <a:pt x="2377122" y="1109421"/>
                  </a:lnTo>
                  <a:lnTo>
                    <a:pt x="2377795" y="1102436"/>
                  </a:lnTo>
                  <a:lnTo>
                    <a:pt x="2381796" y="1061275"/>
                  </a:lnTo>
                  <a:lnTo>
                    <a:pt x="2382558" y="1008761"/>
                  </a:lnTo>
                  <a:close/>
                </a:path>
              </a:pathLst>
            </a:custGeom>
            <a:solidFill>
              <a:srgbClr val="005BA2"/>
            </a:solidFill>
          </p:spPr>
          <p:txBody>
            <a:bodyPr wrap="square" lIns="0" tIns="0" rIns="0" bIns="0" rtlCol="0"/>
            <a:lstStyle/>
            <a:p>
              <a:endParaRPr dirty="0"/>
            </a:p>
          </p:txBody>
        </p:sp>
        <p:sp>
          <p:nvSpPr>
            <p:cNvPr id="7" name="object 21">
              <a:extLst>
                <a:ext uri="{FF2B5EF4-FFF2-40B4-BE49-F238E27FC236}">
                  <a16:creationId xmlns:a16="http://schemas.microsoft.com/office/drawing/2014/main" id="{83EABB37-E034-53A9-2B28-A5C1C52ED910}"/>
                </a:ext>
              </a:extLst>
            </p:cNvPr>
            <p:cNvSpPr/>
            <p:nvPr/>
          </p:nvSpPr>
          <p:spPr>
            <a:xfrm>
              <a:off x="12685207" y="7103317"/>
              <a:ext cx="1085777" cy="900246"/>
            </a:xfrm>
            <a:custGeom>
              <a:avLst/>
              <a:gdLst/>
              <a:ahLst/>
              <a:cxnLst/>
              <a:rect l="l" t="t" r="r" b="b"/>
              <a:pathLst>
                <a:path w="2383154" h="2024379">
                  <a:moveTo>
                    <a:pt x="522084" y="88734"/>
                  </a:moveTo>
                  <a:lnTo>
                    <a:pt x="515086" y="54165"/>
                  </a:lnTo>
                  <a:lnTo>
                    <a:pt x="496049" y="25971"/>
                  </a:lnTo>
                  <a:lnTo>
                    <a:pt x="467817" y="6959"/>
                  </a:lnTo>
                  <a:lnTo>
                    <a:pt x="433273" y="0"/>
                  </a:lnTo>
                  <a:lnTo>
                    <a:pt x="291236" y="50"/>
                  </a:lnTo>
                  <a:lnTo>
                    <a:pt x="256679" y="7048"/>
                  </a:lnTo>
                  <a:lnTo>
                    <a:pt x="228460" y="26085"/>
                  </a:lnTo>
                  <a:lnTo>
                    <a:pt x="209448" y="54305"/>
                  </a:lnTo>
                  <a:lnTo>
                    <a:pt x="202488" y="88861"/>
                  </a:lnTo>
                  <a:lnTo>
                    <a:pt x="202488" y="98691"/>
                  </a:lnTo>
                  <a:lnTo>
                    <a:pt x="210426" y="106629"/>
                  </a:lnTo>
                  <a:lnTo>
                    <a:pt x="220243" y="106629"/>
                  </a:lnTo>
                  <a:lnTo>
                    <a:pt x="514146" y="106489"/>
                  </a:lnTo>
                  <a:lnTo>
                    <a:pt x="522084" y="98539"/>
                  </a:lnTo>
                  <a:lnTo>
                    <a:pt x="522084" y="88734"/>
                  </a:lnTo>
                  <a:close/>
                </a:path>
                <a:path w="2383154" h="2024379">
                  <a:moveTo>
                    <a:pt x="724928" y="1008761"/>
                  </a:moveTo>
                  <a:lnTo>
                    <a:pt x="724662" y="996594"/>
                  </a:lnTo>
                  <a:lnTo>
                    <a:pt x="723646" y="950569"/>
                  </a:lnTo>
                  <a:lnTo>
                    <a:pt x="722985" y="926528"/>
                  </a:lnTo>
                  <a:lnTo>
                    <a:pt x="722401" y="901065"/>
                  </a:lnTo>
                  <a:lnTo>
                    <a:pt x="721969" y="874090"/>
                  </a:lnTo>
                  <a:lnTo>
                    <a:pt x="721804" y="845502"/>
                  </a:lnTo>
                  <a:lnTo>
                    <a:pt x="721702" y="800239"/>
                  </a:lnTo>
                  <a:lnTo>
                    <a:pt x="721588" y="781240"/>
                  </a:lnTo>
                  <a:lnTo>
                    <a:pt x="719340" y="737704"/>
                  </a:lnTo>
                  <a:lnTo>
                    <a:pt x="705624" y="675360"/>
                  </a:lnTo>
                  <a:lnTo>
                    <a:pt x="686282" y="626021"/>
                  </a:lnTo>
                  <a:lnTo>
                    <a:pt x="661466" y="574992"/>
                  </a:lnTo>
                  <a:lnTo>
                    <a:pt x="627265" y="509612"/>
                  </a:lnTo>
                  <a:lnTo>
                    <a:pt x="618147" y="494322"/>
                  </a:lnTo>
                  <a:lnTo>
                    <a:pt x="618147" y="996594"/>
                  </a:lnTo>
                  <a:lnTo>
                    <a:pt x="611911" y="996594"/>
                  </a:lnTo>
                  <a:lnTo>
                    <a:pt x="611911" y="1103122"/>
                  </a:lnTo>
                  <a:lnTo>
                    <a:pt x="606856" y="1122680"/>
                  </a:lnTo>
                  <a:lnTo>
                    <a:pt x="599884" y="1140955"/>
                  </a:lnTo>
                  <a:lnTo>
                    <a:pt x="590689" y="1158443"/>
                  </a:lnTo>
                  <a:lnTo>
                    <a:pt x="578929" y="1175600"/>
                  </a:lnTo>
                  <a:lnTo>
                    <a:pt x="548601" y="1222324"/>
                  </a:lnTo>
                  <a:lnTo>
                    <a:pt x="527913" y="1269657"/>
                  </a:lnTo>
                  <a:lnTo>
                    <a:pt x="515683" y="1317218"/>
                  </a:lnTo>
                  <a:lnTo>
                    <a:pt x="510717" y="1364653"/>
                  </a:lnTo>
                  <a:lnTo>
                    <a:pt x="511848" y="1411554"/>
                  </a:lnTo>
                  <a:lnTo>
                    <a:pt x="517906" y="1457629"/>
                  </a:lnTo>
                  <a:lnTo>
                    <a:pt x="527659" y="1502321"/>
                  </a:lnTo>
                  <a:lnTo>
                    <a:pt x="539978" y="1545437"/>
                  </a:lnTo>
                  <a:lnTo>
                    <a:pt x="553656" y="1586534"/>
                  </a:lnTo>
                  <a:lnTo>
                    <a:pt x="579361" y="1658302"/>
                  </a:lnTo>
                  <a:lnTo>
                    <a:pt x="589508" y="1688998"/>
                  </a:lnTo>
                  <a:lnTo>
                    <a:pt x="596582" y="1715922"/>
                  </a:lnTo>
                  <a:lnTo>
                    <a:pt x="599249" y="1737639"/>
                  </a:lnTo>
                  <a:lnTo>
                    <a:pt x="597611" y="1771650"/>
                  </a:lnTo>
                  <a:lnTo>
                    <a:pt x="579196" y="1834235"/>
                  </a:lnTo>
                  <a:lnTo>
                    <a:pt x="528828" y="1883638"/>
                  </a:lnTo>
                  <a:lnTo>
                    <a:pt x="487248" y="1901139"/>
                  </a:lnTo>
                  <a:lnTo>
                    <a:pt x="432371" y="1912645"/>
                  </a:lnTo>
                  <a:lnTo>
                    <a:pt x="362458" y="1917280"/>
                  </a:lnTo>
                  <a:lnTo>
                    <a:pt x="292544" y="1912645"/>
                  </a:lnTo>
                  <a:lnTo>
                    <a:pt x="237680" y="1901139"/>
                  </a:lnTo>
                  <a:lnTo>
                    <a:pt x="196100" y="1883638"/>
                  </a:lnTo>
                  <a:lnTo>
                    <a:pt x="145719" y="1834235"/>
                  </a:lnTo>
                  <a:lnTo>
                    <a:pt x="127304" y="1771650"/>
                  </a:lnTo>
                  <a:lnTo>
                    <a:pt x="125666" y="1737639"/>
                  </a:lnTo>
                  <a:lnTo>
                    <a:pt x="128320" y="1715922"/>
                  </a:lnTo>
                  <a:lnTo>
                    <a:pt x="135407" y="1688998"/>
                  </a:lnTo>
                  <a:lnTo>
                    <a:pt x="145554" y="1658302"/>
                  </a:lnTo>
                  <a:lnTo>
                    <a:pt x="171246" y="1586534"/>
                  </a:lnTo>
                  <a:lnTo>
                    <a:pt x="184924" y="1545437"/>
                  </a:lnTo>
                  <a:lnTo>
                    <a:pt x="197294" y="1502130"/>
                  </a:lnTo>
                  <a:lnTo>
                    <a:pt x="207022" y="1457566"/>
                  </a:lnTo>
                  <a:lnTo>
                    <a:pt x="213067" y="1411554"/>
                  </a:lnTo>
                  <a:lnTo>
                    <a:pt x="214210" y="1364653"/>
                  </a:lnTo>
                  <a:lnTo>
                    <a:pt x="209257" y="1317218"/>
                  </a:lnTo>
                  <a:lnTo>
                    <a:pt x="197027" y="1269657"/>
                  </a:lnTo>
                  <a:lnTo>
                    <a:pt x="176339" y="1222324"/>
                  </a:lnTo>
                  <a:lnTo>
                    <a:pt x="146024" y="1175600"/>
                  </a:lnTo>
                  <a:lnTo>
                    <a:pt x="134162" y="1158316"/>
                  </a:lnTo>
                  <a:lnTo>
                    <a:pt x="124917" y="1140675"/>
                  </a:lnTo>
                  <a:lnTo>
                    <a:pt x="117932" y="1122197"/>
                  </a:lnTo>
                  <a:lnTo>
                    <a:pt x="112903" y="1102436"/>
                  </a:lnTo>
                  <a:lnTo>
                    <a:pt x="611911" y="1103122"/>
                  </a:lnTo>
                  <a:lnTo>
                    <a:pt x="611911" y="996594"/>
                  </a:lnTo>
                  <a:lnTo>
                    <a:pt x="106794" y="995895"/>
                  </a:lnTo>
                  <a:lnTo>
                    <a:pt x="106984" y="985875"/>
                  </a:lnTo>
                  <a:lnTo>
                    <a:pt x="107213" y="975487"/>
                  </a:lnTo>
                  <a:lnTo>
                    <a:pt x="108496" y="926528"/>
                  </a:lnTo>
                  <a:lnTo>
                    <a:pt x="109080" y="901065"/>
                  </a:lnTo>
                  <a:lnTo>
                    <a:pt x="109486" y="874090"/>
                  </a:lnTo>
                  <a:lnTo>
                    <a:pt x="109588" y="800239"/>
                  </a:lnTo>
                  <a:lnTo>
                    <a:pt x="109651" y="790448"/>
                  </a:lnTo>
                  <a:lnTo>
                    <a:pt x="109791" y="781240"/>
                  </a:lnTo>
                  <a:lnTo>
                    <a:pt x="615137" y="781926"/>
                  </a:lnTo>
                  <a:lnTo>
                    <a:pt x="615264" y="790448"/>
                  </a:lnTo>
                  <a:lnTo>
                    <a:pt x="615276" y="845502"/>
                  </a:lnTo>
                  <a:lnTo>
                    <a:pt x="615442" y="874890"/>
                  </a:lnTo>
                  <a:lnTo>
                    <a:pt x="615873" y="902614"/>
                  </a:lnTo>
                  <a:lnTo>
                    <a:pt x="616470" y="928789"/>
                  </a:lnTo>
                  <a:lnTo>
                    <a:pt x="617435" y="964907"/>
                  </a:lnTo>
                  <a:lnTo>
                    <a:pt x="617943" y="986409"/>
                  </a:lnTo>
                  <a:lnTo>
                    <a:pt x="618147" y="996594"/>
                  </a:lnTo>
                  <a:lnTo>
                    <a:pt x="618147" y="494322"/>
                  </a:lnTo>
                  <a:lnTo>
                    <a:pt x="611924" y="483870"/>
                  </a:lnTo>
                  <a:lnTo>
                    <a:pt x="592543" y="456717"/>
                  </a:lnTo>
                  <a:lnTo>
                    <a:pt x="591934" y="455980"/>
                  </a:lnTo>
                  <a:lnTo>
                    <a:pt x="591934" y="675360"/>
                  </a:lnTo>
                  <a:lnTo>
                    <a:pt x="133248" y="674738"/>
                  </a:lnTo>
                  <a:lnTo>
                    <a:pt x="156845" y="626021"/>
                  </a:lnTo>
                  <a:lnTo>
                    <a:pt x="191719" y="559650"/>
                  </a:lnTo>
                  <a:lnTo>
                    <a:pt x="218706" y="519226"/>
                  </a:lnTo>
                  <a:lnTo>
                    <a:pt x="259676" y="472389"/>
                  </a:lnTo>
                  <a:lnTo>
                    <a:pt x="283654" y="451408"/>
                  </a:lnTo>
                  <a:lnTo>
                    <a:pt x="294474" y="440156"/>
                  </a:lnTo>
                  <a:lnTo>
                    <a:pt x="302488" y="426986"/>
                  </a:lnTo>
                  <a:lnTo>
                    <a:pt x="307479" y="412381"/>
                  </a:lnTo>
                  <a:lnTo>
                    <a:pt x="309194" y="396875"/>
                  </a:lnTo>
                  <a:lnTo>
                    <a:pt x="309194" y="284048"/>
                  </a:lnTo>
                  <a:lnTo>
                    <a:pt x="415721" y="284048"/>
                  </a:lnTo>
                  <a:lnTo>
                    <a:pt x="415721" y="396875"/>
                  </a:lnTo>
                  <a:lnTo>
                    <a:pt x="417449" y="412394"/>
                  </a:lnTo>
                  <a:lnTo>
                    <a:pt x="422427" y="426999"/>
                  </a:lnTo>
                  <a:lnTo>
                    <a:pt x="430453" y="440169"/>
                  </a:lnTo>
                  <a:lnTo>
                    <a:pt x="441286" y="451421"/>
                  </a:lnTo>
                  <a:lnTo>
                    <a:pt x="448779" y="457720"/>
                  </a:lnTo>
                  <a:lnTo>
                    <a:pt x="455676" y="463613"/>
                  </a:lnTo>
                  <a:lnTo>
                    <a:pt x="487362" y="496468"/>
                  </a:lnTo>
                  <a:lnTo>
                    <a:pt x="521601" y="540397"/>
                  </a:lnTo>
                  <a:lnTo>
                    <a:pt x="552538" y="596163"/>
                  </a:lnTo>
                  <a:lnTo>
                    <a:pt x="581558" y="653034"/>
                  </a:lnTo>
                  <a:lnTo>
                    <a:pt x="591934" y="675360"/>
                  </a:lnTo>
                  <a:lnTo>
                    <a:pt x="591934" y="455980"/>
                  </a:lnTo>
                  <a:lnTo>
                    <a:pt x="542023" y="398538"/>
                  </a:lnTo>
                  <a:lnTo>
                    <a:pt x="522262" y="379933"/>
                  </a:lnTo>
                  <a:lnTo>
                    <a:pt x="522262" y="284048"/>
                  </a:lnTo>
                  <a:lnTo>
                    <a:pt x="522262" y="248526"/>
                  </a:lnTo>
                  <a:lnTo>
                    <a:pt x="516674" y="220891"/>
                  </a:lnTo>
                  <a:lnTo>
                    <a:pt x="501459" y="198310"/>
                  </a:lnTo>
                  <a:lnTo>
                    <a:pt x="478878" y="183095"/>
                  </a:lnTo>
                  <a:lnTo>
                    <a:pt x="451243" y="177507"/>
                  </a:lnTo>
                  <a:lnTo>
                    <a:pt x="273685" y="177507"/>
                  </a:lnTo>
                  <a:lnTo>
                    <a:pt x="246037" y="183095"/>
                  </a:lnTo>
                  <a:lnTo>
                    <a:pt x="223469" y="198310"/>
                  </a:lnTo>
                  <a:lnTo>
                    <a:pt x="208241" y="220891"/>
                  </a:lnTo>
                  <a:lnTo>
                    <a:pt x="202666" y="248526"/>
                  </a:lnTo>
                  <a:lnTo>
                    <a:pt x="202666" y="379933"/>
                  </a:lnTo>
                  <a:lnTo>
                    <a:pt x="197612" y="384429"/>
                  </a:lnTo>
                  <a:lnTo>
                    <a:pt x="155689" y="428256"/>
                  </a:lnTo>
                  <a:lnTo>
                    <a:pt x="112979" y="483895"/>
                  </a:lnTo>
                  <a:lnTo>
                    <a:pt x="63436" y="575005"/>
                  </a:lnTo>
                  <a:lnTo>
                    <a:pt x="38620" y="626046"/>
                  </a:lnTo>
                  <a:lnTo>
                    <a:pt x="21691" y="667194"/>
                  </a:lnTo>
                  <a:lnTo>
                    <a:pt x="5562" y="737730"/>
                  </a:lnTo>
                  <a:lnTo>
                    <a:pt x="3365" y="776020"/>
                  </a:lnTo>
                  <a:lnTo>
                    <a:pt x="3124" y="845502"/>
                  </a:lnTo>
                  <a:lnTo>
                    <a:pt x="2946" y="874890"/>
                  </a:lnTo>
                  <a:lnTo>
                    <a:pt x="2489" y="902614"/>
                  </a:lnTo>
                  <a:lnTo>
                    <a:pt x="1879" y="928789"/>
                  </a:lnTo>
                  <a:lnTo>
                    <a:pt x="1231" y="953503"/>
                  </a:lnTo>
                  <a:lnTo>
                    <a:pt x="0" y="1008761"/>
                  </a:lnTo>
                  <a:lnTo>
                    <a:pt x="762" y="1061275"/>
                  </a:lnTo>
                  <a:lnTo>
                    <a:pt x="5422" y="1109421"/>
                  </a:lnTo>
                  <a:lnTo>
                    <a:pt x="15862" y="1154468"/>
                  </a:lnTo>
                  <a:lnTo>
                    <a:pt x="33934" y="1197724"/>
                  </a:lnTo>
                  <a:lnTo>
                    <a:pt x="61493" y="1240447"/>
                  </a:lnTo>
                  <a:lnTo>
                    <a:pt x="86791" y="1281811"/>
                  </a:lnTo>
                  <a:lnTo>
                    <a:pt x="101561" y="1324622"/>
                  </a:lnTo>
                  <a:lnTo>
                    <a:pt x="107365" y="1368463"/>
                  </a:lnTo>
                  <a:lnTo>
                    <a:pt x="105791" y="1412938"/>
                  </a:lnTo>
                  <a:lnTo>
                    <a:pt x="98412" y="1457629"/>
                  </a:lnTo>
                  <a:lnTo>
                    <a:pt x="86741" y="1502321"/>
                  </a:lnTo>
                  <a:lnTo>
                    <a:pt x="72555" y="1546034"/>
                  </a:lnTo>
                  <a:lnTo>
                    <a:pt x="42659" y="1629841"/>
                  </a:lnTo>
                  <a:lnTo>
                    <a:pt x="30518" y="1668094"/>
                  </a:lnTo>
                  <a:lnTo>
                    <a:pt x="22199" y="1703946"/>
                  </a:lnTo>
                  <a:lnTo>
                    <a:pt x="19126" y="1737639"/>
                  </a:lnTo>
                  <a:lnTo>
                    <a:pt x="21983" y="1786509"/>
                  </a:lnTo>
                  <a:lnTo>
                    <a:pt x="30543" y="1830857"/>
                  </a:lnTo>
                  <a:lnTo>
                    <a:pt x="44792" y="1870646"/>
                  </a:lnTo>
                  <a:lnTo>
                    <a:pt x="64719" y="1905876"/>
                  </a:lnTo>
                  <a:lnTo>
                    <a:pt x="90297" y="1936534"/>
                  </a:lnTo>
                  <a:lnTo>
                    <a:pt x="121539" y="1962619"/>
                  </a:lnTo>
                  <a:lnTo>
                    <a:pt x="158394" y="1984095"/>
                  </a:lnTo>
                  <a:lnTo>
                    <a:pt x="200888" y="2000973"/>
                  </a:lnTo>
                  <a:lnTo>
                    <a:pt x="248970" y="2013229"/>
                  </a:lnTo>
                  <a:lnTo>
                    <a:pt x="302641" y="2020862"/>
                  </a:lnTo>
                  <a:lnTo>
                    <a:pt x="361886" y="2023846"/>
                  </a:lnTo>
                  <a:lnTo>
                    <a:pt x="362458" y="1970582"/>
                  </a:lnTo>
                  <a:lnTo>
                    <a:pt x="363042" y="2023846"/>
                  </a:lnTo>
                  <a:lnTo>
                    <a:pt x="422287" y="2020862"/>
                  </a:lnTo>
                  <a:lnTo>
                    <a:pt x="475957" y="2013229"/>
                  </a:lnTo>
                  <a:lnTo>
                    <a:pt x="524040" y="2000973"/>
                  </a:lnTo>
                  <a:lnTo>
                    <a:pt x="566521" y="1984095"/>
                  </a:lnTo>
                  <a:lnTo>
                    <a:pt x="603377" y="1962619"/>
                  </a:lnTo>
                  <a:lnTo>
                    <a:pt x="634606" y="1936534"/>
                  </a:lnTo>
                  <a:lnTo>
                    <a:pt x="660196" y="1905876"/>
                  </a:lnTo>
                  <a:lnTo>
                    <a:pt x="680110" y="1870646"/>
                  </a:lnTo>
                  <a:lnTo>
                    <a:pt x="694359" y="1830857"/>
                  </a:lnTo>
                  <a:lnTo>
                    <a:pt x="702919" y="1786509"/>
                  </a:lnTo>
                  <a:lnTo>
                    <a:pt x="705777" y="1737639"/>
                  </a:lnTo>
                  <a:lnTo>
                    <a:pt x="702703" y="1703946"/>
                  </a:lnTo>
                  <a:lnTo>
                    <a:pt x="694397" y="1668094"/>
                  </a:lnTo>
                  <a:lnTo>
                    <a:pt x="682256" y="1629841"/>
                  </a:lnTo>
                  <a:lnTo>
                    <a:pt x="652360" y="1546034"/>
                  </a:lnTo>
                  <a:lnTo>
                    <a:pt x="638111" y="1502130"/>
                  </a:lnTo>
                  <a:lnTo>
                    <a:pt x="626503" y="1457566"/>
                  </a:lnTo>
                  <a:lnTo>
                    <a:pt x="619137" y="1412938"/>
                  </a:lnTo>
                  <a:lnTo>
                    <a:pt x="617562" y="1368463"/>
                  </a:lnTo>
                  <a:lnTo>
                    <a:pt x="623354" y="1324622"/>
                  </a:lnTo>
                  <a:lnTo>
                    <a:pt x="638111" y="1281811"/>
                  </a:lnTo>
                  <a:lnTo>
                    <a:pt x="663409" y="1240447"/>
                  </a:lnTo>
                  <a:lnTo>
                    <a:pt x="690968" y="1197724"/>
                  </a:lnTo>
                  <a:lnTo>
                    <a:pt x="709041" y="1154468"/>
                  </a:lnTo>
                  <a:lnTo>
                    <a:pt x="719493" y="1109421"/>
                  </a:lnTo>
                  <a:lnTo>
                    <a:pt x="720166" y="1102436"/>
                  </a:lnTo>
                  <a:lnTo>
                    <a:pt x="724166" y="1061275"/>
                  </a:lnTo>
                  <a:lnTo>
                    <a:pt x="724928" y="1008761"/>
                  </a:lnTo>
                  <a:close/>
                </a:path>
                <a:path w="2383154" h="2024379">
                  <a:moveTo>
                    <a:pt x="1553743" y="1008761"/>
                  </a:moveTo>
                  <a:lnTo>
                    <a:pt x="1553476" y="996594"/>
                  </a:lnTo>
                  <a:lnTo>
                    <a:pt x="1552460" y="950569"/>
                  </a:lnTo>
                  <a:lnTo>
                    <a:pt x="1551800" y="926528"/>
                  </a:lnTo>
                  <a:lnTo>
                    <a:pt x="1551216" y="901065"/>
                  </a:lnTo>
                  <a:lnTo>
                    <a:pt x="1550784" y="874090"/>
                  </a:lnTo>
                  <a:lnTo>
                    <a:pt x="1550619" y="845502"/>
                  </a:lnTo>
                  <a:lnTo>
                    <a:pt x="1550517" y="800239"/>
                  </a:lnTo>
                  <a:lnTo>
                    <a:pt x="1550403" y="781240"/>
                  </a:lnTo>
                  <a:lnTo>
                    <a:pt x="1548155" y="737704"/>
                  </a:lnTo>
                  <a:lnTo>
                    <a:pt x="1534439" y="675360"/>
                  </a:lnTo>
                  <a:lnTo>
                    <a:pt x="1515097" y="626021"/>
                  </a:lnTo>
                  <a:lnTo>
                    <a:pt x="1490281" y="574992"/>
                  </a:lnTo>
                  <a:lnTo>
                    <a:pt x="1456080" y="509612"/>
                  </a:lnTo>
                  <a:lnTo>
                    <a:pt x="1446961" y="494322"/>
                  </a:lnTo>
                  <a:lnTo>
                    <a:pt x="1446961" y="996594"/>
                  </a:lnTo>
                  <a:lnTo>
                    <a:pt x="1440726" y="996594"/>
                  </a:lnTo>
                  <a:lnTo>
                    <a:pt x="1440726" y="1103122"/>
                  </a:lnTo>
                  <a:lnTo>
                    <a:pt x="1435671" y="1122680"/>
                  </a:lnTo>
                  <a:lnTo>
                    <a:pt x="1428699" y="1140955"/>
                  </a:lnTo>
                  <a:lnTo>
                    <a:pt x="1419504" y="1158443"/>
                  </a:lnTo>
                  <a:lnTo>
                    <a:pt x="1407744" y="1175600"/>
                  </a:lnTo>
                  <a:lnTo>
                    <a:pt x="1377416" y="1222324"/>
                  </a:lnTo>
                  <a:lnTo>
                    <a:pt x="1356728" y="1269657"/>
                  </a:lnTo>
                  <a:lnTo>
                    <a:pt x="1344498" y="1317218"/>
                  </a:lnTo>
                  <a:lnTo>
                    <a:pt x="1339532" y="1364653"/>
                  </a:lnTo>
                  <a:lnTo>
                    <a:pt x="1340662" y="1411554"/>
                  </a:lnTo>
                  <a:lnTo>
                    <a:pt x="1346720" y="1457629"/>
                  </a:lnTo>
                  <a:lnTo>
                    <a:pt x="1356474" y="1502321"/>
                  </a:lnTo>
                  <a:lnTo>
                    <a:pt x="1368793" y="1545437"/>
                  </a:lnTo>
                  <a:lnTo>
                    <a:pt x="1382471" y="1586534"/>
                  </a:lnTo>
                  <a:lnTo>
                    <a:pt x="1408176" y="1658302"/>
                  </a:lnTo>
                  <a:lnTo>
                    <a:pt x="1418323" y="1688998"/>
                  </a:lnTo>
                  <a:lnTo>
                    <a:pt x="1425397" y="1715922"/>
                  </a:lnTo>
                  <a:lnTo>
                    <a:pt x="1428064" y="1737639"/>
                  </a:lnTo>
                  <a:lnTo>
                    <a:pt x="1426425" y="1771650"/>
                  </a:lnTo>
                  <a:lnTo>
                    <a:pt x="1408010" y="1834235"/>
                  </a:lnTo>
                  <a:lnTo>
                    <a:pt x="1357642" y="1883638"/>
                  </a:lnTo>
                  <a:lnTo>
                    <a:pt x="1316062" y="1901139"/>
                  </a:lnTo>
                  <a:lnTo>
                    <a:pt x="1261186" y="1912645"/>
                  </a:lnTo>
                  <a:lnTo>
                    <a:pt x="1191272" y="1917280"/>
                  </a:lnTo>
                  <a:lnTo>
                    <a:pt x="1121359" y="1912645"/>
                  </a:lnTo>
                  <a:lnTo>
                    <a:pt x="1066495" y="1901139"/>
                  </a:lnTo>
                  <a:lnTo>
                    <a:pt x="1024915" y="1883638"/>
                  </a:lnTo>
                  <a:lnTo>
                    <a:pt x="974534" y="1834235"/>
                  </a:lnTo>
                  <a:lnTo>
                    <a:pt x="956119" y="1771650"/>
                  </a:lnTo>
                  <a:lnTo>
                    <a:pt x="954481" y="1737639"/>
                  </a:lnTo>
                  <a:lnTo>
                    <a:pt x="957135" y="1715922"/>
                  </a:lnTo>
                  <a:lnTo>
                    <a:pt x="964222" y="1688998"/>
                  </a:lnTo>
                  <a:lnTo>
                    <a:pt x="974369" y="1658302"/>
                  </a:lnTo>
                  <a:lnTo>
                    <a:pt x="1000061" y="1586534"/>
                  </a:lnTo>
                  <a:lnTo>
                    <a:pt x="1013739" y="1545437"/>
                  </a:lnTo>
                  <a:lnTo>
                    <a:pt x="1026109" y="1502130"/>
                  </a:lnTo>
                  <a:lnTo>
                    <a:pt x="1035837" y="1457566"/>
                  </a:lnTo>
                  <a:lnTo>
                    <a:pt x="1041882" y="1411554"/>
                  </a:lnTo>
                  <a:lnTo>
                    <a:pt x="1043025" y="1364653"/>
                  </a:lnTo>
                  <a:lnTo>
                    <a:pt x="1038072" y="1317218"/>
                  </a:lnTo>
                  <a:lnTo>
                    <a:pt x="1025842" y="1269657"/>
                  </a:lnTo>
                  <a:lnTo>
                    <a:pt x="1005154" y="1222324"/>
                  </a:lnTo>
                  <a:lnTo>
                    <a:pt x="974826" y="1175600"/>
                  </a:lnTo>
                  <a:lnTo>
                    <a:pt x="962977" y="1158316"/>
                  </a:lnTo>
                  <a:lnTo>
                    <a:pt x="953731" y="1140675"/>
                  </a:lnTo>
                  <a:lnTo>
                    <a:pt x="946746" y="1122197"/>
                  </a:lnTo>
                  <a:lnTo>
                    <a:pt x="941717" y="1102436"/>
                  </a:lnTo>
                  <a:lnTo>
                    <a:pt x="1440726" y="1103122"/>
                  </a:lnTo>
                  <a:lnTo>
                    <a:pt x="1440726" y="996594"/>
                  </a:lnTo>
                  <a:lnTo>
                    <a:pt x="935609" y="995895"/>
                  </a:lnTo>
                  <a:lnTo>
                    <a:pt x="935799" y="985875"/>
                  </a:lnTo>
                  <a:lnTo>
                    <a:pt x="936028" y="975487"/>
                  </a:lnTo>
                  <a:lnTo>
                    <a:pt x="937310" y="926528"/>
                  </a:lnTo>
                  <a:lnTo>
                    <a:pt x="937882" y="901065"/>
                  </a:lnTo>
                  <a:lnTo>
                    <a:pt x="938301" y="874090"/>
                  </a:lnTo>
                  <a:lnTo>
                    <a:pt x="938403" y="800239"/>
                  </a:lnTo>
                  <a:lnTo>
                    <a:pt x="938466" y="790448"/>
                  </a:lnTo>
                  <a:lnTo>
                    <a:pt x="938606" y="781240"/>
                  </a:lnTo>
                  <a:lnTo>
                    <a:pt x="1443951" y="781926"/>
                  </a:lnTo>
                  <a:lnTo>
                    <a:pt x="1444078" y="790448"/>
                  </a:lnTo>
                  <a:lnTo>
                    <a:pt x="1444091" y="845502"/>
                  </a:lnTo>
                  <a:lnTo>
                    <a:pt x="1444256" y="874890"/>
                  </a:lnTo>
                  <a:lnTo>
                    <a:pt x="1444688" y="902614"/>
                  </a:lnTo>
                  <a:lnTo>
                    <a:pt x="1445285" y="928789"/>
                  </a:lnTo>
                  <a:lnTo>
                    <a:pt x="1446250" y="964907"/>
                  </a:lnTo>
                  <a:lnTo>
                    <a:pt x="1446758" y="986409"/>
                  </a:lnTo>
                  <a:lnTo>
                    <a:pt x="1446961" y="996594"/>
                  </a:lnTo>
                  <a:lnTo>
                    <a:pt x="1446961" y="494322"/>
                  </a:lnTo>
                  <a:lnTo>
                    <a:pt x="1440738" y="483870"/>
                  </a:lnTo>
                  <a:lnTo>
                    <a:pt x="1421358" y="456717"/>
                  </a:lnTo>
                  <a:lnTo>
                    <a:pt x="1420749" y="455980"/>
                  </a:lnTo>
                  <a:lnTo>
                    <a:pt x="1420749" y="675360"/>
                  </a:lnTo>
                  <a:lnTo>
                    <a:pt x="962063" y="674738"/>
                  </a:lnTo>
                  <a:lnTo>
                    <a:pt x="985659" y="626021"/>
                  </a:lnTo>
                  <a:lnTo>
                    <a:pt x="1020533" y="559650"/>
                  </a:lnTo>
                  <a:lnTo>
                    <a:pt x="1047521" y="519226"/>
                  </a:lnTo>
                  <a:lnTo>
                    <a:pt x="1088491" y="472389"/>
                  </a:lnTo>
                  <a:lnTo>
                    <a:pt x="1112469" y="451408"/>
                  </a:lnTo>
                  <a:lnTo>
                    <a:pt x="1123289" y="440156"/>
                  </a:lnTo>
                  <a:lnTo>
                    <a:pt x="1131303" y="426986"/>
                  </a:lnTo>
                  <a:lnTo>
                    <a:pt x="1136294" y="412381"/>
                  </a:lnTo>
                  <a:lnTo>
                    <a:pt x="1138008" y="396875"/>
                  </a:lnTo>
                  <a:lnTo>
                    <a:pt x="1138008" y="284048"/>
                  </a:lnTo>
                  <a:lnTo>
                    <a:pt x="1244536" y="284048"/>
                  </a:lnTo>
                  <a:lnTo>
                    <a:pt x="1244536" y="396875"/>
                  </a:lnTo>
                  <a:lnTo>
                    <a:pt x="1246263" y="412394"/>
                  </a:lnTo>
                  <a:lnTo>
                    <a:pt x="1251242" y="426999"/>
                  </a:lnTo>
                  <a:lnTo>
                    <a:pt x="1259268" y="440169"/>
                  </a:lnTo>
                  <a:lnTo>
                    <a:pt x="1270101" y="451421"/>
                  </a:lnTo>
                  <a:lnTo>
                    <a:pt x="1277594" y="457720"/>
                  </a:lnTo>
                  <a:lnTo>
                    <a:pt x="1284490" y="463613"/>
                  </a:lnTo>
                  <a:lnTo>
                    <a:pt x="1316177" y="496468"/>
                  </a:lnTo>
                  <a:lnTo>
                    <a:pt x="1350416" y="540397"/>
                  </a:lnTo>
                  <a:lnTo>
                    <a:pt x="1381353" y="596163"/>
                  </a:lnTo>
                  <a:lnTo>
                    <a:pt x="1410373" y="653034"/>
                  </a:lnTo>
                  <a:lnTo>
                    <a:pt x="1420749" y="675360"/>
                  </a:lnTo>
                  <a:lnTo>
                    <a:pt x="1420749" y="455980"/>
                  </a:lnTo>
                  <a:lnTo>
                    <a:pt x="1370838" y="398538"/>
                  </a:lnTo>
                  <a:lnTo>
                    <a:pt x="1351076" y="379933"/>
                  </a:lnTo>
                  <a:lnTo>
                    <a:pt x="1351076" y="284048"/>
                  </a:lnTo>
                  <a:lnTo>
                    <a:pt x="1351076" y="248526"/>
                  </a:lnTo>
                  <a:lnTo>
                    <a:pt x="1345488" y="220891"/>
                  </a:lnTo>
                  <a:lnTo>
                    <a:pt x="1330274" y="198310"/>
                  </a:lnTo>
                  <a:lnTo>
                    <a:pt x="1307693" y="183095"/>
                  </a:lnTo>
                  <a:lnTo>
                    <a:pt x="1280058" y="177507"/>
                  </a:lnTo>
                  <a:lnTo>
                    <a:pt x="1102499" y="177507"/>
                  </a:lnTo>
                  <a:lnTo>
                    <a:pt x="1074851" y="183095"/>
                  </a:lnTo>
                  <a:lnTo>
                    <a:pt x="1052283" y="198310"/>
                  </a:lnTo>
                  <a:lnTo>
                    <a:pt x="1037056" y="220891"/>
                  </a:lnTo>
                  <a:lnTo>
                    <a:pt x="1031481" y="248526"/>
                  </a:lnTo>
                  <a:lnTo>
                    <a:pt x="1031481" y="379933"/>
                  </a:lnTo>
                  <a:lnTo>
                    <a:pt x="1026426" y="384429"/>
                  </a:lnTo>
                  <a:lnTo>
                    <a:pt x="984504" y="428256"/>
                  </a:lnTo>
                  <a:lnTo>
                    <a:pt x="941793" y="483895"/>
                  </a:lnTo>
                  <a:lnTo>
                    <a:pt x="892251" y="575005"/>
                  </a:lnTo>
                  <a:lnTo>
                    <a:pt x="867435" y="626046"/>
                  </a:lnTo>
                  <a:lnTo>
                    <a:pt x="850506" y="667194"/>
                  </a:lnTo>
                  <a:lnTo>
                    <a:pt x="834377" y="737730"/>
                  </a:lnTo>
                  <a:lnTo>
                    <a:pt x="832180" y="776020"/>
                  </a:lnTo>
                  <a:lnTo>
                    <a:pt x="831938" y="845502"/>
                  </a:lnTo>
                  <a:lnTo>
                    <a:pt x="831761" y="874890"/>
                  </a:lnTo>
                  <a:lnTo>
                    <a:pt x="831303" y="902614"/>
                  </a:lnTo>
                  <a:lnTo>
                    <a:pt x="830694" y="928789"/>
                  </a:lnTo>
                  <a:lnTo>
                    <a:pt x="830046" y="953503"/>
                  </a:lnTo>
                  <a:lnTo>
                    <a:pt x="828814" y="1008761"/>
                  </a:lnTo>
                  <a:lnTo>
                    <a:pt x="829576" y="1061275"/>
                  </a:lnTo>
                  <a:lnTo>
                    <a:pt x="834237" y="1109421"/>
                  </a:lnTo>
                  <a:lnTo>
                    <a:pt x="844677" y="1154468"/>
                  </a:lnTo>
                  <a:lnTo>
                    <a:pt x="862749" y="1197724"/>
                  </a:lnTo>
                  <a:lnTo>
                    <a:pt x="890308" y="1240447"/>
                  </a:lnTo>
                  <a:lnTo>
                    <a:pt x="915606" y="1281811"/>
                  </a:lnTo>
                  <a:lnTo>
                    <a:pt x="930376" y="1324622"/>
                  </a:lnTo>
                  <a:lnTo>
                    <a:pt x="936180" y="1368463"/>
                  </a:lnTo>
                  <a:lnTo>
                    <a:pt x="934605" y="1412938"/>
                  </a:lnTo>
                  <a:lnTo>
                    <a:pt x="927227" y="1457629"/>
                  </a:lnTo>
                  <a:lnTo>
                    <a:pt x="915555" y="1502321"/>
                  </a:lnTo>
                  <a:lnTo>
                    <a:pt x="901369" y="1546034"/>
                  </a:lnTo>
                  <a:lnTo>
                    <a:pt x="871474" y="1629841"/>
                  </a:lnTo>
                  <a:lnTo>
                    <a:pt x="859332" y="1668094"/>
                  </a:lnTo>
                  <a:lnTo>
                    <a:pt x="851014" y="1703946"/>
                  </a:lnTo>
                  <a:lnTo>
                    <a:pt x="847940" y="1737639"/>
                  </a:lnTo>
                  <a:lnTo>
                    <a:pt x="850798" y="1786509"/>
                  </a:lnTo>
                  <a:lnTo>
                    <a:pt x="859358" y="1830857"/>
                  </a:lnTo>
                  <a:lnTo>
                    <a:pt x="873607" y="1870646"/>
                  </a:lnTo>
                  <a:lnTo>
                    <a:pt x="893533" y="1905876"/>
                  </a:lnTo>
                  <a:lnTo>
                    <a:pt x="919111" y="1936534"/>
                  </a:lnTo>
                  <a:lnTo>
                    <a:pt x="950353" y="1962619"/>
                  </a:lnTo>
                  <a:lnTo>
                    <a:pt x="987209" y="1984095"/>
                  </a:lnTo>
                  <a:lnTo>
                    <a:pt x="1029690" y="2000973"/>
                  </a:lnTo>
                  <a:lnTo>
                    <a:pt x="1077785" y="2013229"/>
                  </a:lnTo>
                  <a:lnTo>
                    <a:pt x="1131455" y="2020862"/>
                  </a:lnTo>
                  <a:lnTo>
                    <a:pt x="1190701" y="2023846"/>
                  </a:lnTo>
                  <a:lnTo>
                    <a:pt x="1191272" y="1970582"/>
                  </a:lnTo>
                  <a:lnTo>
                    <a:pt x="1191856" y="2023846"/>
                  </a:lnTo>
                  <a:lnTo>
                    <a:pt x="1251102" y="2020862"/>
                  </a:lnTo>
                  <a:lnTo>
                    <a:pt x="1304772" y="2013229"/>
                  </a:lnTo>
                  <a:lnTo>
                    <a:pt x="1352854" y="2000973"/>
                  </a:lnTo>
                  <a:lnTo>
                    <a:pt x="1395336" y="1984095"/>
                  </a:lnTo>
                  <a:lnTo>
                    <a:pt x="1432191" y="1962619"/>
                  </a:lnTo>
                  <a:lnTo>
                    <a:pt x="1463421" y="1936534"/>
                  </a:lnTo>
                  <a:lnTo>
                    <a:pt x="1489011" y="1905876"/>
                  </a:lnTo>
                  <a:lnTo>
                    <a:pt x="1508925" y="1870646"/>
                  </a:lnTo>
                  <a:lnTo>
                    <a:pt x="1523174" y="1830857"/>
                  </a:lnTo>
                  <a:lnTo>
                    <a:pt x="1531734" y="1786509"/>
                  </a:lnTo>
                  <a:lnTo>
                    <a:pt x="1534591" y="1737639"/>
                  </a:lnTo>
                  <a:lnTo>
                    <a:pt x="1531518" y="1703946"/>
                  </a:lnTo>
                  <a:lnTo>
                    <a:pt x="1523212" y="1668094"/>
                  </a:lnTo>
                  <a:lnTo>
                    <a:pt x="1511071" y="1629841"/>
                  </a:lnTo>
                  <a:lnTo>
                    <a:pt x="1481175" y="1546034"/>
                  </a:lnTo>
                  <a:lnTo>
                    <a:pt x="1466926" y="1502130"/>
                  </a:lnTo>
                  <a:lnTo>
                    <a:pt x="1455318" y="1457566"/>
                  </a:lnTo>
                  <a:lnTo>
                    <a:pt x="1447952" y="1412938"/>
                  </a:lnTo>
                  <a:lnTo>
                    <a:pt x="1446377" y="1368463"/>
                  </a:lnTo>
                  <a:lnTo>
                    <a:pt x="1452168" y="1324622"/>
                  </a:lnTo>
                  <a:lnTo>
                    <a:pt x="1466926" y="1281811"/>
                  </a:lnTo>
                  <a:lnTo>
                    <a:pt x="1492224" y="1240447"/>
                  </a:lnTo>
                  <a:lnTo>
                    <a:pt x="1519783" y="1197724"/>
                  </a:lnTo>
                  <a:lnTo>
                    <a:pt x="1537855" y="1154468"/>
                  </a:lnTo>
                  <a:lnTo>
                    <a:pt x="1548307" y="1109421"/>
                  </a:lnTo>
                  <a:lnTo>
                    <a:pt x="1548980" y="1102436"/>
                  </a:lnTo>
                  <a:lnTo>
                    <a:pt x="1552981" y="1061275"/>
                  </a:lnTo>
                  <a:lnTo>
                    <a:pt x="1553743" y="1008761"/>
                  </a:lnTo>
                  <a:close/>
                </a:path>
                <a:path w="2383154" h="2024379">
                  <a:moveTo>
                    <a:pt x="2382558" y="1008761"/>
                  </a:moveTo>
                  <a:lnTo>
                    <a:pt x="2382291" y="996594"/>
                  </a:lnTo>
                  <a:lnTo>
                    <a:pt x="2381275" y="950569"/>
                  </a:lnTo>
                  <a:lnTo>
                    <a:pt x="2380615" y="926528"/>
                  </a:lnTo>
                  <a:lnTo>
                    <a:pt x="2380030" y="901065"/>
                  </a:lnTo>
                  <a:lnTo>
                    <a:pt x="2379599" y="874090"/>
                  </a:lnTo>
                  <a:lnTo>
                    <a:pt x="2379434" y="845502"/>
                  </a:lnTo>
                  <a:lnTo>
                    <a:pt x="2379332" y="800239"/>
                  </a:lnTo>
                  <a:lnTo>
                    <a:pt x="2379218" y="781240"/>
                  </a:lnTo>
                  <a:lnTo>
                    <a:pt x="2376970" y="737704"/>
                  </a:lnTo>
                  <a:lnTo>
                    <a:pt x="2363254" y="675360"/>
                  </a:lnTo>
                  <a:lnTo>
                    <a:pt x="2343912" y="626021"/>
                  </a:lnTo>
                  <a:lnTo>
                    <a:pt x="2319096" y="574992"/>
                  </a:lnTo>
                  <a:lnTo>
                    <a:pt x="2284895" y="509612"/>
                  </a:lnTo>
                  <a:lnTo>
                    <a:pt x="2275776" y="494322"/>
                  </a:lnTo>
                  <a:lnTo>
                    <a:pt x="2275776" y="996594"/>
                  </a:lnTo>
                  <a:lnTo>
                    <a:pt x="2269540" y="996594"/>
                  </a:lnTo>
                  <a:lnTo>
                    <a:pt x="2269540" y="1103122"/>
                  </a:lnTo>
                  <a:lnTo>
                    <a:pt x="2264486" y="1122680"/>
                  </a:lnTo>
                  <a:lnTo>
                    <a:pt x="2257514" y="1140955"/>
                  </a:lnTo>
                  <a:lnTo>
                    <a:pt x="2248319" y="1158443"/>
                  </a:lnTo>
                  <a:lnTo>
                    <a:pt x="2236559" y="1175600"/>
                  </a:lnTo>
                  <a:lnTo>
                    <a:pt x="2206231" y="1222324"/>
                  </a:lnTo>
                  <a:lnTo>
                    <a:pt x="2185543" y="1269657"/>
                  </a:lnTo>
                  <a:lnTo>
                    <a:pt x="2173313" y="1317218"/>
                  </a:lnTo>
                  <a:lnTo>
                    <a:pt x="2168347" y="1364653"/>
                  </a:lnTo>
                  <a:lnTo>
                    <a:pt x="2169477" y="1411554"/>
                  </a:lnTo>
                  <a:lnTo>
                    <a:pt x="2175535" y="1457629"/>
                  </a:lnTo>
                  <a:lnTo>
                    <a:pt x="2185289" y="1502321"/>
                  </a:lnTo>
                  <a:lnTo>
                    <a:pt x="2197608" y="1545437"/>
                  </a:lnTo>
                  <a:lnTo>
                    <a:pt x="2211286" y="1586534"/>
                  </a:lnTo>
                  <a:lnTo>
                    <a:pt x="2236990" y="1658302"/>
                  </a:lnTo>
                  <a:lnTo>
                    <a:pt x="2247138" y="1688998"/>
                  </a:lnTo>
                  <a:lnTo>
                    <a:pt x="2254212" y="1715922"/>
                  </a:lnTo>
                  <a:lnTo>
                    <a:pt x="2256879" y="1737639"/>
                  </a:lnTo>
                  <a:lnTo>
                    <a:pt x="2255240" y="1771650"/>
                  </a:lnTo>
                  <a:lnTo>
                    <a:pt x="2236825" y="1834235"/>
                  </a:lnTo>
                  <a:lnTo>
                    <a:pt x="2186457" y="1883638"/>
                  </a:lnTo>
                  <a:lnTo>
                    <a:pt x="2144877" y="1901139"/>
                  </a:lnTo>
                  <a:lnTo>
                    <a:pt x="2090000" y="1912645"/>
                  </a:lnTo>
                  <a:lnTo>
                    <a:pt x="2020087" y="1917280"/>
                  </a:lnTo>
                  <a:lnTo>
                    <a:pt x="1950173" y="1912645"/>
                  </a:lnTo>
                  <a:lnTo>
                    <a:pt x="1895309" y="1901139"/>
                  </a:lnTo>
                  <a:lnTo>
                    <a:pt x="1853730" y="1883638"/>
                  </a:lnTo>
                  <a:lnTo>
                    <a:pt x="1803349" y="1834235"/>
                  </a:lnTo>
                  <a:lnTo>
                    <a:pt x="1784934" y="1771650"/>
                  </a:lnTo>
                  <a:lnTo>
                    <a:pt x="1783295" y="1737639"/>
                  </a:lnTo>
                  <a:lnTo>
                    <a:pt x="1785950" y="1715922"/>
                  </a:lnTo>
                  <a:lnTo>
                    <a:pt x="1793036" y="1688998"/>
                  </a:lnTo>
                  <a:lnTo>
                    <a:pt x="1803184" y="1658302"/>
                  </a:lnTo>
                  <a:lnTo>
                    <a:pt x="1828876" y="1586534"/>
                  </a:lnTo>
                  <a:lnTo>
                    <a:pt x="1842554" y="1545437"/>
                  </a:lnTo>
                  <a:lnTo>
                    <a:pt x="1854923" y="1502130"/>
                  </a:lnTo>
                  <a:lnTo>
                    <a:pt x="1864652" y="1457566"/>
                  </a:lnTo>
                  <a:lnTo>
                    <a:pt x="1870697" y="1411554"/>
                  </a:lnTo>
                  <a:lnTo>
                    <a:pt x="1871840" y="1364653"/>
                  </a:lnTo>
                  <a:lnTo>
                    <a:pt x="1866887" y="1317218"/>
                  </a:lnTo>
                  <a:lnTo>
                    <a:pt x="1854657" y="1269657"/>
                  </a:lnTo>
                  <a:lnTo>
                    <a:pt x="1833968" y="1222324"/>
                  </a:lnTo>
                  <a:lnTo>
                    <a:pt x="1803641" y="1175600"/>
                  </a:lnTo>
                  <a:lnTo>
                    <a:pt x="1791792" y="1158316"/>
                  </a:lnTo>
                  <a:lnTo>
                    <a:pt x="1782546" y="1140675"/>
                  </a:lnTo>
                  <a:lnTo>
                    <a:pt x="1775561" y="1122197"/>
                  </a:lnTo>
                  <a:lnTo>
                    <a:pt x="1770532" y="1102436"/>
                  </a:lnTo>
                  <a:lnTo>
                    <a:pt x="2269540" y="1103122"/>
                  </a:lnTo>
                  <a:lnTo>
                    <a:pt x="2269540" y="996594"/>
                  </a:lnTo>
                  <a:lnTo>
                    <a:pt x="1764423" y="995895"/>
                  </a:lnTo>
                  <a:lnTo>
                    <a:pt x="1764614" y="985875"/>
                  </a:lnTo>
                  <a:lnTo>
                    <a:pt x="1764842" y="975487"/>
                  </a:lnTo>
                  <a:lnTo>
                    <a:pt x="1766125" y="926528"/>
                  </a:lnTo>
                  <a:lnTo>
                    <a:pt x="1766697" y="901065"/>
                  </a:lnTo>
                  <a:lnTo>
                    <a:pt x="1767116" y="874090"/>
                  </a:lnTo>
                  <a:lnTo>
                    <a:pt x="1767217" y="800239"/>
                  </a:lnTo>
                  <a:lnTo>
                    <a:pt x="1767281" y="790448"/>
                  </a:lnTo>
                  <a:lnTo>
                    <a:pt x="1767420" y="781240"/>
                  </a:lnTo>
                  <a:lnTo>
                    <a:pt x="2272766" y="781926"/>
                  </a:lnTo>
                  <a:lnTo>
                    <a:pt x="2272893" y="790448"/>
                  </a:lnTo>
                  <a:lnTo>
                    <a:pt x="2272906" y="845502"/>
                  </a:lnTo>
                  <a:lnTo>
                    <a:pt x="2273071" y="874890"/>
                  </a:lnTo>
                  <a:lnTo>
                    <a:pt x="2273503" y="902614"/>
                  </a:lnTo>
                  <a:lnTo>
                    <a:pt x="2274100" y="928789"/>
                  </a:lnTo>
                  <a:lnTo>
                    <a:pt x="2275065" y="964907"/>
                  </a:lnTo>
                  <a:lnTo>
                    <a:pt x="2275573" y="986409"/>
                  </a:lnTo>
                  <a:lnTo>
                    <a:pt x="2275776" y="996594"/>
                  </a:lnTo>
                  <a:lnTo>
                    <a:pt x="2275776" y="494322"/>
                  </a:lnTo>
                  <a:lnTo>
                    <a:pt x="2269553" y="483870"/>
                  </a:lnTo>
                  <a:lnTo>
                    <a:pt x="2250173" y="456717"/>
                  </a:lnTo>
                  <a:lnTo>
                    <a:pt x="2249563" y="455980"/>
                  </a:lnTo>
                  <a:lnTo>
                    <a:pt x="2249563" y="675360"/>
                  </a:lnTo>
                  <a:lnTo>
                    <a:pt x="1790877" y="674738"/>
                  </a:lnTo>
                  <a:lnTo>
                    <a:pt x="1814474" y="626021"/>
                  </a:lnTo>
                  <a:lnTo>
                    <a:pt x="1849348" y="559650"/>
                  </a:lnTo>
                  <a:lnTo>
                    <a:pt x="1876336" y="519226"/>
                  </a:lnTo>
                  <a:lnTo>
                    <a:pt x="1917306" y="472389"/>
                  </a:lnTo>
                  <a:lnTo>
                    <a:pt x="1941283" y="451408"/>
                  </a:lnTo>
                  <a:lnTo>
                    <a:pt x="1952104" y="440156"/>
                  </a:lnTo>
                  <a:lnTo>
                    <a:pt x="1960118" y="426986"/>
                  </a:lnTo>
                  <a:lnTo>
                    <a:pt x="1965109" y="412381"/>
                  </a:lnTo>
                  <a:lnTo>
                    <a:pt x="1966823" y="396875"/>
                  </a:lnTo>
                  <a:lnTo>
                    <a:pt x="1966823" y="284048"/>
                  </a:lnTo>
                  <a:lnTo>
                    <a:pt x="2073351" y="284048"/>
                  </a:lnTo>
                  <a:lnTo>
                    <a:pt x="2073351" y="396875"/>
                  </a:lnTo>
                  <a:lnTo>
                    <a:pt x="2075078" y="412394"/>
                  </a:lnTo>
                  <a:lnTo>
                    <a:pt x="2080056" y="426999"/>
                  </a:lnTo>
                  <a:lnTo>
                    <a:pt x="2088083" y="440169"/>
                  </a:lnTo>
                  <a:lnTo>
                    <a:pt x="2098916" y="451421"/>
                  </a:lnTo>
                  <a:lnTo>
                    <a:pt x="2106409" y="457720"/>
                  </a:lnTo>
                  <a:lnTo>
                    <a:pt x="2113305" y="463613"/>
                  </a:lnTo>
                  <a:lnTo>
                    <a:pt x="2144992" y="496468"/>
                  </a:lnTo>
                  <a:lnTo>
                    <a:pt x="2179231" y="540397"/>
                  </a:lnTo>
                  <a:lnTo>
                    <a:pt x="2210168" y="596163"/>
                  </a:lnTo>
                  <a:lnTo>
                    <a:pt x="2239187" y="653034"/>
                  </a:lnTo>
                  <a:lnTo>
                    <a:pt x="2249563" y="675360"/>
                  </a:lnTo>
                  <a:lnTo>
                    <a:pt x="2249563" y="455980"/>
                  </a:lnTo>
                  <a:lnTo>
                    <a:pt x="2199652" y="398538"/>
                  </a:lnTo>
                  <a:lnTo>
                    <a:pt x="2179891" y="379933"/>
                  </a:lnTo>
                  <a:lnTo>
                    <a:pt x="2179891" y="284048"/>
                  </a:lnTo>
                  <a:lnTo>
                    <a:pt x="2179891" y="248526"/>
                  </a:lnTo>
                  <a:lnTo>
                    <a:pt x="2174303" y="220891"/>
                  </a:lnTo>
                  <a:lnTo>
                    <a:pt x="2159089" y="198310"/>
                  </a:lnTo>
                  <a:lnTo>
                    <a:pt x="2136508" y="183095"/>
                  </a:lnTo>
                  <a:lnTo>
                    <a:pt x="2108873" y="177507"/>
                  </a:lnTo>
                  <a:lnTo>
                    <a:pt x="1931314" y="177507"/>
                  </a:lnTo>
                  <a:lnTo>
                    <a:pt x="1903666" y="183095"/>
                  </a:lnTo>
                  <a:lnTo>
                    <a:pt x="1881098" y="198310"/>
                  </a:lnTo>
                  <a:lnTo>
                    <a:pt x="1865871" y="220891"/>
                  </a:lnTo>
                  <a:lnTo>
                    <a:pt x="1860296" y="248526"/>
                  </a:lnTo>
                  <a:lnTo>
                    <a:pt x="1860296" y="379933"/>
                  </a:lnTo>
                  <a:lnTo>
                    <a:pt x="1855241" y="384429"/>
                  </a:lnTo>
                  <a:lnTo>
                    <a:pt x="1813318" y="428256"/>
                  </a:lnTo>
                  <a:lnTo>
                    <a:pt x="1770608" y="483895"/>
                  </a:lnTo>
                  <a:lnTo>
                    <a:pt x="1721065" y="575005"/>
                  </a:lnTo>
                  <a:lnTo>
                    <a:pt x="1696250" y="626046"/>
                  </a:lnTo>
                  <a:lnTo>
                    <a:pt x="1679321" y="667194"/>
                  </a:lnTo>
                  <a:lnTo>
                    <a:pt x="1663192" y="737730"/>
                  </a:lnTo>
                  <a:lnTo>
                    <a:pt x="1660982" y="776020"/>
                  </a:lnTo>
                  <a:lnTo>
                    <a:pt x="1660753" y="845502"/>
                  </a:lnTo>
                  <a:lnTo>
                    <a:pt x="1660575" y="874890"/>
                  </a:lnTo>
                  <a:lnTo>
                    <a:pt x="1660118" y="902614"/>
                  </a:lnTo>
                  <a:lnTo>
                    <a:pt x="1659509" y="928789"/>
                  </a:lnTo>
                  <a:lnTo>
                    <a:pt x="1658861" y="953503"/>
                  </a:lnTo>
                  <a:lnTo>
                    <a:pt x="1657629" y="1008761"/>
                  </a:lnTo>
                  <a:lnTo>
                    <a:pt x="1658391" y="1061275"/>
                  </a:lnTo>
                  <a:lnTo>
                    <a:pt x="1663052" y="1109421"/>
                  </a:lnTo>
                  <a:lnTo>
                    <a:pt x="1673491" y="1154468"/>
                  </a:lnTo>
                  <a:lnTo>
                    <a:pt x="1691563" y="1197724"/>
                  </a:lnTo>
                  <a:lnTo>
                    <a:pt x="1719122" y="1240447"/>
                  </a:lnTo>
                  <a:lnTo>
                    <a:pt x="1744421" y="1281811"/>
                  </a:lnTo>
                  <a:lnTo>
                    <a:pt x="1759191" y="1324622"/>
                  </a:lnTo>
                  <a:lnTo>
                    <a:pt x="1764995" y="1368463"/>
                  </a:lnTo>
                  <a:lnTo>
                    <a:pt x="1763420" y="1412938"/>
                  </a:lnTo>
                  <a:lnTo>
                    <a:pt x="1756041" y="1457629"/>
                  </a:lnTo>
                  <a:lnTo>
                    <a:pt x="1744370" y="1502321"/>
                  </a:lnTo>
                  <a:lnTo>
                    <a:pt x="1730184" y="1546034"/>
                  </a:lnTo>
                  <a:lnTo>
                    <a:pt x="1700288" y="1629841"/>
                  </a:lnTo>
                  <a:lnTo>
                    <a:pt x="1688147" y="1668094"/>
                  </a:lnTo>
                  <a:lnTo>
                    <a:pt x="1679829" y="1703946"/>
                  </a:lnTo>
                  <a:lnTo>
                    <a:pt x="1676755" y="1737639"/>
                  </a:lnTo>
                  <a:lnTo>
                    <a:pt x="1679613" y="1786509"/>
                  </a:lnTo>
                  <a:lnTo>
                    <a:pt x="1688172" y="1830857"/>
                  </a:lnTo>
                  <a:lnTo>
                    <a:pt x="1702422" y="1870646"/>
                  </a:lnTo>
                  <a:lnTo>
                    <a:pt x="1722348" y="1905876"/>
                  </a:lnTo>
                  <a:lnTo>
                    <a:pt x="1747926" y="1936534"/>
                  </a:lnTo>
                  <a:lnTo>
                    <a:pt x="1779168" y="1962619"/>
                  </a:lnTo>
                  <a:lnTo>
                    <a:pt x="1816023" y="1984095"/>
                  </a:lnTo>
                  <a:lnTo>
                    <a:pt x="1858505" y="2000973"/>
                  </a:lnTo>
                  <a:lnTo>
                    <a:pt x="1906600" y="2013229"/>
                  </a:lnTo>
                  <a:lnTo>
                    <a:pt x="1960270" y="2020862"/>
                  </a:lnTo>
                  <a:lnTo>
                    <a:pt x="2019515" y="2023846"/>
                  </a:lnTo>
                  <a:lnTo>
                    <a:pt x="2020087" y="1970582"/>
                  </a:lnTo>
                  <a:lnTo>
                    <a:pt x="2020671" y="2023846"/>
                  </a:lnTo>
                  <a:lnTo>
                    <a:pt x="2079917" y="2020862"/>
                  </a:lnTo>
                  <a:lnTo>
                    <a:pt x="2133587" y="2013229"/>
                  </a:lnTo>
                  <a:lnTo>
                    <a:pt x="2181669" y="2000973"/>
                  </a:lnTo>
                  <a:lnTo>
                    <a:pt x="2224151" y="1984095"/>
                  </a:lnTo>
                  <a:lnTo>
                    <a:pt x="2261006" y="1962619"/>
                  </a:lnTo>
                  <a:lnTo>
                    <a:pt x="2292235" y="1936534"/>
                  </a:lnTo>
                  <a:lnTo>
                    <a:pt x="2317826" y="1905876"/>
                  </a:lnTo>
                  <a:lnTo>
                    <a:pt x="2337739" y="1870646"/>
                  </a:lnTo>
                  <a:lnTo>
                    <a:pt x="2351989" y="1830857"/>
                  </a:lnTo>
                  <a:lnTo>
                    <a:pt x="2360549" y="1786509"/>
                  </a:lnTo>
                  <a:lnTo>
                    <a:pt x="2363406" y="1737639"/>
                  </a:lnTo>
                  <a:lnTo>
                    <a:pt x="2360333" y="1703946"/>
                  </a:lnTo>
                  <a:lnTo>
                    <a:pt x="2352027" y="1668094"/>
                  </a:lnTo>
                  <a:lnTo>
                    <a:pt x="2339886" y="1629841"/>
                  </a:lnTo>
                  <a:lnTo>
                    <a:pt x="2309990" y="1546034"/>
                  </a:lnTo>
                  <a:lnTo>
                    <a:pt x="2295741" y="1502130"/>
                  </a:lnTo>
                  <a:lnTo>
                    <a:pt x="2284133" y="1457566"/>
                  </a:lnTo>
                  <a:lnTo>
                    <a:pt x="2276767" y="1412938"/>
                  </a:lnTo>
                  <a:lnTo>
                    <a:pt x="2275192" y="1368463"/>
                  </a:lnTo>
                  <a:lnTo>
                    <a:pt x="2280983" y="1324622"/>
                  </a:lnTo>
                  <a:lnTo>
                    <a:pt x="2295741" y="1281811"/>
                  </a:lnTo>
                  <a:lnTo>
                    <a:pt x="2321039" y="1240447"/>
                  </a:lnTo>
                  <a:lnTo>
                    <a:pt x="2348598" y="1197724"/>
                  </a:lnTo>
                  <a:lnTo>
                    <a:pt x="2366670" y="1154468"/>
                  </a:lnTo>
                  <a:lnTo>
                    <a:pt x="2377122" y="1109421"/>
                  </a:lnTo>
                  <a:lnTo>
                    <a:pt x="2377795" y="1102436"/>
                  </a:lnTo>
                  <a:lnTo>
                    <a:pt x="2381796" y="1061275"/>
                  </a:lnTo>
                  <a:lnTo>
                    <a:pt x="2382558" y="1008761"/>
                  </a:lnTo>
                  <a:close/>
                </a:path>
              </a:pathLst>
            </a:custGeom>
            <a:solidFill>
              <a:srgbClr val="005BA2"/>
            </a:solidFill>
          </p:spPr>
          <p:txBody>
            <a:bodyPr wrap="square" lIns="0" tIns="0" rIns="0" bIns="0" rtlCol="0"/>
            <a:lstStyle/>
            <a:p>
              <a:endParaRPr dirty="0"/>
            </a:p>
          </p:txBody>
        </p:sp>
      </p:grpSp>
    </p:spTree>
    <p:extLst>
      <p:ext uri="{BB962C8B-B14F-4D97-AF65-F5344CB8AC3E}">
        <p14:creationId xmlns:p14="http://schemas.microsoft.com/office/powerpoint/2010/main" val="370496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bdélník: se zakulacenými rohy 46"/>
          <p:cNvSpPr/>
          <p:nvPr/>
        </p:nvSpPr>
        <p:spPr>
          <a:xfrm>
            <a:off x="1340047" y="6641220"/>
            <a:ext cx="3200400" cy="3810000"/>
          </a:xfrm>
          <a:prstGeom prst="roundRect">
            <a:avLst/>
          </a:prstGeom>
          <a:solidFill>
            <a:schemeClr val="bg1"/>
          </a:solidFill>
          <a:ln>
            <a:noFill/>
          </a:ln>
          <a:effectLst>
            <a:outerShdw blurRad="241300" dist="50800" dir="5400000" sx="102000" sy="102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8" name="Obdélník: se zakulacenými rohy 47"/>
          <p:cNvSpPr/>
          <p:nvPr/>
        </p:nvSpPr>
        <p:spPr>
          <a:xfrm>
            <a:off x="4879355" y="6641220"/>
            <a:ext cx="3200400" cy="3810000"/>
          </a:xfrm>
          <a:prstGeom prst="roundRect">
            <a:avLst/>
          </a:prstGeom>
          <a:solidFill>
            <a:schemeClr val="bg1"/>
          </a:solidFill>
          <a:ln>
            <a:noFill/>
          </a:ln>
          <a:effectLst>
            <a:outerShdw blurRad="241300" dist="50800" dir="5400000" sx="102000" sy="102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9" name="Obdélník: se zakulacenými rohy 48"/>
          <p:cNvSpPr/>
          <p:nvPr/>
        </p:nvSpPr>
        <p:spPr>
          <a:xfrm>
            <a:off x="8402808" y="6645275"/>
            <a:ext cx="3200400" cy="3810000"/>
          </a:xfrm>
          <a:prstGeom prst="roundRect">
            <a:avLst/>
          </a:prstGeom>
          <a:solidFill>
            <a:schemeClr val="bg1"/>
          </a:solidFill>
          <a:ln>
            <a:noFill/>
          </a:ln>
          <a:effectLst>
            <a:outerShdw blurRad="241300" dist="50800" dir="5400000" sx="102000" sy="102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0" name="Obdélník: se zakulacenými rohy 49"/>
          <p:cNvSpPr/>
          <p:nvPr/>
        </p:nvSpPr>
        <p:spPr>
          <a:xfrm>
            <a:off x="11996008" y="6645275"/>
            <a:ext cx="3200400" cy="3810000"/>
          </a:xfrm>
          <a:prstGeom prst="roundRect">
            <a:avLst/>
          </a:prstGeom>
          <a:solidFill>
            <a:schemeClr val="bg1"/>
          </a:solidFill>
          <a:ln>
            <a:noFill/>
          </a:ln>
          <a:effectLst>
            <a:outerShdw blurRad="241300" dist="50800" dir="5400000" sx="102000" sy="102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1" name="Obdélník: se zakulacenými rohy 50"/>
          <p:cNvSpPr/>
          <p:nvPr/>
        </p:nvSpPr>
        <p:spPr>
          <a:xfrm>
            <a:off x="15584494" y="6645275"/>
            <a:ext cx="3200400" cy="3810000"/>
          </a:xfrm>
          <a:prstGeom prst="roundRect">
            <a:avLst/>
          </a:prstGeom>
          <a:solidFill>
            <a:schemeClr val="bg1"/>
          </a:solidFill>
          <a:ln>
            <a:noFill/>
          </a:ln>
          <a:effectLst>
            <a:outerShdw blurRad="241300" dist="50800" dir="5400000" sx="102000" sy="102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ject 5"/>
          <p:cNvSpPr txBox="1"/>
          <p:nvPr/>
        </p:nvSpPr>
        <p:spPr>
          <a:xfrm>
            <a:off x="5613733" y="7677704"/>
            <a:ext cx="1731645" cy="1278890"/>
          </a:xfrm>
          <a:prstGeom prst="rect">
            <a:avLst/>
          </a:prstGeom>
        </p:spPr>
        <p:txBody>
          <a:bodyPr vert="horz" wrap="square" lIns="0" tIns="24765" rIns="0" bIns="0" rtlCol="0">
            <a:spAutoFit/>
          </a:bodyPr>
          <a:lstStyle/>
          <a:p>
            <a:pPr marR="5080" algn="ctr">
              <a:lnSpc>
                <a:spcPts val="3290"/>
              </a:lnSpc>
              <a:spcBef>
                <a:spcPts val="195"/>
              </a:spcBef>
            </a:pPr>
            <a:r>
              <a:rPr sz="2750" spc="-10" dirty="0">
                <a:solidFill>
                  <a:srgbClr val="0050AA"/>
                </a:solidFill>
                <a:latin typeface="Lidl Font Pro" panose="02000000000000000000"/>
                <a:cs typeface="Lidl Font Pro" panose="02000000000000000000"/>
              </a:rPr>
              <a:t>Rozjel Food</a:t>
            </a:r>
            <a:r>
              <a:rPr sz="2750" spc="-145" dirty="0">
                <a:solidFill>
                  <a:srgbClr val="0050AA"/>
                </a:solidFill>
                <a:latin typeface="Lidl Font Pro" panose="02000000000000000000"/>
                <a:cs typeface="Lidl Font Pro" panose="02000000000000000000"/>
              </a:rPr>
              <a:t> </a:t>
            </a:r>
            <a:r>
              <a:rPr sz="2750" spc="-25" dirty="0">
                <a:solidFill>
                  <a:srgbClr val="0050AA"/>
                </a:solidFill>
                <a:latin typeface="Lidl Font Pro" panose="02000000000000000000"/>
                <a:cs typeface="Lidl Font Pro" panose="02000000000000000000"/>
              </a:rPr>
              <a:t>waste </a:t>
            </a:r>
            <a:r>
              <a:rPr sz="2750" b="1" spc="-10" dirty="0">
                <a:solidFill>
                  <a:srgbClr val="0050AA"/>
                </a:solidFill>
                <a:latin typeface="Lidl Font Pro" panose="02000000000000000000"/>
                <a:cs typeface="Lidl Font Pro" panose="02000000000000000000"/>
              </a:rPr>
              <a:t>bedýnky</a:t>
            </a:r>
            <a:r>
              <a:rPr sz="2750" spc="-10" dirty="0">
                <a:solidFill>
                  <a:srgbClr val="0050AA"/>
                </a:solidFill>
                <a:latin typeface="Lidl Font Pro" panose="02000000000000000000"/>
                <a:cs typeface="Lidl Font Pro" panose="02000000000000000000"/>
              </a:rPr>
              <a:t>.</a:t>
            </a:r>
            <a:endParaRPr sz="2750" dirty="0">
              <a:latin typeface="Lidl Font Pro" panose="02000000000000000000"/>
              <a:cs typeface="Lidl Font Pro" panose="02000000000000000000"/>
            </a:endParaRPr>
          </a:p>
        </p:txBody>
      </p:sp>
      <p:sp>
        <p:nvSpPr>
          <p:cNvPr id="14" name="object 14"/>
          <p:cNvSpPr txBox="1">
            <a:spLocks noGrp="1"/>
          </p:cNvSpPr>
          <p:nvPr>
            <p:ph type="title"/>
          </p:nvPr>
        </p:nvSpPr>
        <p:spPr>
          <a:xfrm>
            <a:off x="1160039" y="1411340"/>
            <a:ext cx="9570085" cy="1784985"/>
          </a:xfrm>
          <a:prstGeom prst="rect">
            <a:avLst/>
          </a:prstGeom>
        </p:spPr>
        <p:txBody>
          <a:bodyPr vert="horz" wrap="square" lIns="0" tIns="15240" rIns="0" bIns="0" rtlCol="0">
            <a:spAutoFit/>
          </a:bodyPr>
          <a:lstStyle/>
          <a:p>
            <a:pPr marL="12700">
              <a:lnSpc>
                <a:spcPct val="100000"/>
              </a:lnSpc>
              <a:spcBef>
                <a:spcPts val="120"/>
              </a:spcBef>
            </a:pPr>
            <a:r>
              <a:rPr sz="5750" dirty="0"/>
              <a:t>Být</a:t>
            </a:r>
            <a:r>
              <a:rPr sz="5750" spc="-45" dirty="0"/>
              <a:t> </a:t>
            </a:r>
            <a:r>
              <a:rPr sz="5750" dirty="0"/>
              <a:t>prvním</a:t>
            </a:r>
            <a:r>
              <a:rPr sz="5750" spc="-40" dirty="0"/>
              <a:t> </a:t>
            </a:r>
            <a:r>
              <a:rPr sz="5750" dirty="0"/>
              <a:t>je</a:t>
            </a:r>
            <a:r>
              <a:rPr sz="5750" spc="-40" dirty="0"/>
              <a:t> </a:t>
            </a:r>
            <a:r>
              <a:rPr sz="5750" dirty="0"/>
              <a:t>správná</a:t>
            </a:r>
            <a:r>
              <a:rPr sz="5750" spc="-40" dirty="0"/>
              <a:t> </a:t>
            </a:r>
            <a:r>
              <a:rPr sz="5750" spc="-10" dirty="0"/>
              <a:t>volba.</a:t>
            </a:r>
            <a:endParaRPr sz="5750" dirty="0"/>
          </a:p>
          <a:p>
            <a:pPr marL="12700">
              <a:lnSpc>
                <a:spcPct val="100000"/>
              </a:lnSpc>
              <a:spcBef>
                <a:spcPts val="25"/>
              </a:spcBef>
            </a:pPr>
            <a:r>
              <a:rPr sz="5750" b="0" dirty="0">
                <a:latin typeface="Lidl Font Pro" panose="02000000000000000000"/>
                <a:cs typeface="Lidl Font Pro" panose="02000000000000000000"/>
              </a:rPr>
              <a:t>Lidl</a:t>
            </a:r>
            <a:r>
              <a:rPr sz="5750" b="0" spc="-80" dirty="0">
                <a:latin typeface="Lidl Font Pro" panose="02000000000000000000"/>
                <a:cs typeface="Lidl Font Pro" panose="02000000000000000000"/>
              </a:rPr>
              <a:t> </a:t>
            </a:r>
            <a:r>
              <a:rPr sz="5750" b="0" dirty="0">
                <a:latin typeface="Lidl Font Pro" panose="02000000000000000000"/>
                <a:cs typeface="Lidl Font Pro" panose="02000000000000000000"/>
              </a:rPr>
              <a:t>takovým</a:t>
            </a:r>
            <a:r>
              <a:rPr sz="5750" b="0" spc="-75" dirty="0">
                <a:latin typeface="Lidl Font Pro" panose="02000000000000000000"/>
                <a:cs typeface="Lidl Font Pro" panose="02000000000000000000"/>
              </a:rPr>
              <a:t> </a:t>
            </a:r>
            <a:r>
              <a:rPr sz="5750" b="0" dirty="0">
                <a:latin typeface="Lidl Font Pro" panose="02000000000000000000"/>
                <a:cs typeface="Lidl Font Pro" panose="02000000000000000000"/>
              </a:rPr>
              <a:t>hybatelem</a:t>
            </a:r>
            <a:r>
              <a:rPr sz="5750" b="0" spc="-75" dirty="0">
                <a:latin typeface="Lidl Font Pro" panose="02000000000000000000"/>
                <a:cs typeface="Lidl Font Pro" panose="02000000000000000000"/>
              </a:rPr>
              <a:t> </a:t>
            </a:r>
            <a:r>
              <a:rPr sz="5750" b="0" spc="-25" dirty="0">
                <a:latin typeface="Lidl Font Pro" panose="02000000000000000000"/>
                <a:cs typeface="Lidl Font Pro" panose="02000000000000000000"/>
              </a:rPr>
              <a:t>je.</a:t>
            </a:r>
            <a:endParaRPr sz="5750" dirty="0">
              <a:latin typeface="Lidl Font Pro" panose="02000000000000000000"/>
              <a:cs typeface="Lidl Font Pro" panose="02000000000000000000"/>
            </a:endParaRPr>
          </a:p>
        </p:txBody>
      </p:sp>
      <p:sp>
        <p:nvSpPr>
          <p:cNvPr id="15" name="object 15"/>
          <p:cNvSpPr txBox="1"/>
          <p:nvPr/>
        </p:nvSpPr>
        <p:spPr>
          <a:xfrm>
            <a:off x="1243806" y="4602862"/>
            <a:ext cx="5721985" cy="528320"/>
          </a:xfrm>
          <a:prstGeom prst="rect">
            <a:avLst/>
          </a:prstGeom>
        </p:spPr>
        <p:txBody>
          <a:bodyPr vert="horz" wrap="square" lIns="0" tIns="12065" rIns="0" bIns="0" rtlCol="0">
            <a:spAutoFit/>
          </a:bodyPr>
          <a:lstStyle/>
          <a:p>
            <a:pPr marL="12700">
              <a:lnSpc>
                <a:spcPct val="100000"/>
              </a:lnSpc>
              <a:spcBef>
                <a:spcPts val="95"/>
              </a:spcBef>
            </a:pPr>
            <a:r>
              <a:rPr sz="3300" b="1" dirty="0">
                <a:solidFill>
                  <a:srgbClr val="0050AA"/>
                </a:solidFill>
                <a:latin typeface="Lidl Font Pro" panose="02000000000000000000"/>
                <a:cs typeface="Lidl Font Pro" panose="02000000000000000000"/>
              </a:rPr>
              <a:t>Lidl</a:t>
            </a:r>
            <a:r>
              <a:rPr sz="3300" b="1" spc="-70" dirty="0">
                <a:solidFill>
                  <a:srgbClr val="0050AA"/>
                </a:solidFill>
                <a:latin typeface="Lidl Font Pro" panose="02000000000000000000"/>
                <a:cs typeface="Lidl Font Pro" panose="02000000000000000000"/>
              </a:rPr>
              <a:t> </a:t>
            </a:r>
            <a:r>
              <a:rPr sz="3300" b="1" dirty="0">
                <a:solidFill>
                  <a:srgbClr val="0050AA"/>
                </a:solidFill>
                <a:latin typeface="Lidl Font Pro" panose="02000000000000000000"/>
                <a:cs typeface="Lidl Font Pro" panose="02000000000000000000"/>
              </a:rPr>
              <a:t>je</a:t>
            </a:r>
            <a:r>
              <a:rPr sz="3300" b="1" spc="-65" dirty="0">
                <a:solidFill>
                  <a:srgbClr val="0050AA"/>
                </a:solidFill>
                <a:latin typeface="Lidl Font Pro" panose="02000000000000000000"/>
                <a:cs typeface="Lidl Font Pro" panose="02000000000000000000"/>
              </a:rPr>
              <a:t> </a:t>
            </a:r>
            <a:r>
              <a:rPr sz="3300" b="1" dirty="0">
                <a:solidFill>
                  <a:srgbClr val="0050AA"/>
                </a:solidFill>
                <a:latin typeface="Lidl Font Pro" panose="02000000000000000000"/>
                <a:cs typeface="Lidl Font Pro" panose="02000000000000000000"/>
              </a:rPr>
              <a:t>prvním</a:t>
            </a:r>
            <a:r>
              <a:rPr sz="3300" b="1" spc="-70" dirty="0">
                <a:solidFill>
                  <a:srgbClr val="0050AA"/>
                </a:solidFill>
                <a:latin typeface="Lidl Font Pro" panose="02000000000000000000"/>
                <a:cs typeface="Lidl Font Pro" panose="02000000000000000000"/>
              </a:rPr>
              <a:t> </a:t>
            </a:r>
            <a:r>
              <a:rPr sz="3300" b="1" spc="-25" dirty="0">
                <a:solidFill>
                  <a:srgbClr val="0050AA"/>
                </a:solidFill>
                <a:latin typeface="Lidl Font Pro" panose="02000000000000000000"/>
                <a:cs typeface="Lidl Font Pro" panose="02000000000000000000"/>
              </a:rPr>
              <a:t>řetězcem,</a:t>
            </a:r>
            <a:r>
              <a:rPr sz="3300" b="1" spc="-135" dirty="0">
                <a:solidFill>
                  <a:srgbClr val="0050AA"/>
                </a:solidFill>
                <a:latin typeface="Lidl Font Pro" panose="02000000000000000000"/>
                <a:cs typeface="Lidl Font Pro" panose="02000000000000000000"/>
              </a:rPr>
              <a:t> </a:t>
            </a:r>
            <a:r>
              <a:rPr sz="3300" b="1" spc="-10" dirty="0">
                <a:solidFill>
                  <a:srgbClr val="0050AA"/>
                </a:solidFill>
                <a:latin typeface="Lidl Font Pro" panose="02000000000000000000"/>
                <a:cs typeface="Lidl Font Pro" panose="02000000000000000000"/>
              </a:rPr>
              <a:t>který</a:t>
            </a:r>
            <a:endParaRPr sz="3300" dirty="0">
              <a:latin typeface="Lidl Font Pro" panose="02000000000000000000"/>
              <a:cs typeface="Lidl Font Pro" panose="02000000000000000000"/>
            </a:endParaRPr>
          </a:p>
        </p:txBody>
      </p:sp>
      <p:sp>
        <p:nvSpPr>
          <p:cNvPr id="16" name="object 16"/>
          <p:cNvSpPr txBox="1"/>
          <p:nvPr/>
        </p:nvSpPr>
        <p:spPr>
          <a:xfrm>
            <a:off x="16337387" y="7468859"/>
            <a:ext cx="1757680" cy="2140971"/>
          </a:xfrm>
          <a:prstGeom prst="rect">
            <a:avLst/>
          </a:prstGeom>
        </p:spPr>
        <p:txBody>
          <a:bodyPr vert="horz" wrap="square" lIns="0" tIns="24765" rIns="0" bIns="0" rtlCol="0">
            <a:spAutoFit/>
          </a:bodyPr>
          <a:lstStyle/>
          <a:p>
            <a:pPr marR="5080" algn="ctr">
              <a:lnSpc>
                <a:spcPts val="3290"/>
              </a:lnSpc>
              <a:spcBef>
                <a:spcPts val="195"/>
              </a:spcBef>
            </a:pPr>
            <a:r>
              <a:rPr sz="2750" b="1" spc="-10" dirty="0" err="1">
                <a:solidFill>
                  <a:srgbClr val="0050AA"/>
                </a:solidFill>
                <a:latin typeface="Lidl Font Pro" panose="02000000000000000000"/>
                <a:cs typeface="Lidl Font Pro" panose="02000000000000000000"/>
              </a:rPr>
              <a:t>Nastavil</a:t>
            </a:r>
            <a:r>
              <a:rPr lang="cs-CZ" sz="2750" b="1" spc="-10" dirty="0">
                <a:solidFill>
                  <a:srgbClr val="0050AA"/>
                </a:solidFill>
                <a:latin typeface="Lidl Font Pro" panose="02000000000000000000"/>
                <a:cs typeface="Lidl Font Pro" panose="02000000000000000000"/>
              </a:rPr>
              <a:t> nefinanční</a:t>
            </a:r>
            <a:r>
              <a:rPr sz="2750" b="1" spc="-10" dirty="0">
                <a:solidFill>
                  <a:srgbClr val="0050AA"/>
                </a:solidFill>
                <a:latin typeface="Lidl Font Pro" panose="02000000000000000000"/>
                <a:cs typeface="Lidl Font Pro" panose="02000000000000000000"/>
              </a:rPr>
              <a:t> reporting </a:t>
            </a:r>
            <a:r>
              <a:rPr sz="2750" dirty="0">
                <a:solidFill>
                  <a:srgbClr val="0050AA"/>
                </a:solidFill>
                <a:latin typeface="Lidl Font Pro" panose="02000000000000000000"/>
                <a:cs typeface="Lidl Font Pro" panose="02000000000000000000"/>
              </a:rPr>
              <a:t>dřív</a:t>
            </a:r>
            <a:r>
              <a:rPr sz="2750" spc="-85" dirty="0">
                <a:solidFill>
                  <a:srgbClr val="0050AA"/>
                </a:solidFill>
                <a:latin typeface="Lidl Font Pro" panose="02000000000000000000"/>
                <a:cs typeface="Lidl Font Pro" panose="02000000000000000000"/>
              </a:rPr>
              <a:t> </a:t>
            </a:r>
            <a:r>
              <a:rPr sz="2750" dirty="0">
                <a:solidFill>
                  <a:srgbClr val="0050AA"/>
                </a:solidFill>
                <a:latin typeface="Lidl Font Pro" panose="02000000000000000000"/>
                <a:cs typeface="Lidl Font Pro" panose="02000000000000000000"/>
              </a:rPr>
              <a:t>než</a:t>
            </a:r>
            <a:r>
              <a:rPr sz="2750" spc="-85" dirty="0">
                <a:solidFill>
                  <a:srgbClr val="0050AA"/>
                </a:solidFill>
                <a:latin typeface="Lidl Font Pro" panose="02000000000000000000"/>
                <a:cs typeface="Lidl Font Pro" panose="02000000000000000000"/>
              </a:rPr>
              <a:t> </a:t>
            </a:r>
            <a:r>
              <a:rPr sz="2750" spc="-30" dirty="0">
                <a:solidFill>
                  <a:srgbClr val="0050AA"/>
                </a:solidFill>
                <a:latin typeface="Lidl Font Pro" panose="02000000000000000000"/>
                <a:cs typeface="Lidl Font Pro" panose="02000000000000000000"/>
              </a:rPr>
              <a:t>byl </a:t>
            </a:r>
            <a:r>
              <a:rPr sz="2750" spc="-10" dirty="0">
                <a:solidFill>
                  <a:srgbClr val="0050AA"/>
                </a:solidFill>
                <a:latin typeface="Lidl Font Pro" panose="02000000000000000000"/>
                <a:cs typeface="Lidl Font Pro" panose="02000000000000000000"/>
              </a:rPr>
              <a:t>povinný.</a:t>
            </a:r>
            <a:endParaRPr sz="2750" dirty="0">
              <a:latin typeface="Lidl Font Pro" panose="02000000000000000000"/>
              <a:cs typeface="Lidl Font Pro" panose="02000000000000000000"/>
            </a:endParaRPr>
          </a:p>
        </p:txBody>
      </p:sp>
      <p:sp>
        <p:nvSpPr>
          <p:cNvPr id="26" name="object 26"/>
          <p:cNvSpPr txBox="1"/>
          <p:nvPr/>
        </p:nvSpPr>
        <p:spPr>
          <a:xfrm>
            <a:off x="9176656" y="7677704"/>
            <a:ext cx="1764030" cy="1278890"/>
          </a:xfrm>
          <a:prstGeom prst="rect">
            <a:avLst/>
          </a:prstGeom>
        </p:spPr>
        <p:txBody>
          <a:bodyPr vert="horz" wrap="square" lIns="0" tIns="24765" rIns="0" bIns="0" rtlCol="0">
            <a:spAutoFit/>
          </a:bodyPr>
          <a:lstStyle/>
          <a:p>
            <a:pPr marR="5080" indent="57785" algn="just">
              <a:lnSpc>
                <a:spcPts val="3290"/>
              </a:lnSpc>
              <a:spcBef>
                <a:spcPts val="195"/>
              </a:spcBef>
            </a:pPr>
            <a:r>
              <a:rPr sz="2750" b="1" spc="-25" dirty="0">
                <a:solidFill>
                  <a:srgbClr val="0050AA"/>
                </a:solidFill>
                <a:latin typeface="Lidl Font Pro" panose="02000000000000000000"/>
                <a:cs typeface="Lidl Font Pro" panose="02000000000000000000"/>
              </a:rPr>
              <a:t>Změnil</a:t>
            </a:r>
            <a:r>
              <a:rPr sz="2750" b="1" spc="-105" dirty="0">
                <a:solidFill>
                  <a:srgbClr val="0050AA"/>
                </a:solidFill>
                <a:latin typeface="Lidl Font Pro" panose="02000000000000000000"/>
                <a:cs typeface="Lidl Font Pro" panose="02000000000000000000"/>
              </a:rPr>
              <a:t> </a:t>
            </a:r>
            <a:r>
              <a:rPr sz="2750" b="1" spc="-25" dirty="0">
                <a:solidFill>
                  <a:srgbClr val="0050AA"/>
                </a:solidFill>
                <a:latin typeface="Lidl Font Pro" panose="02000000000000000000"/>
                <a:cs typeface="Lidl Font Pro" panose="02000000000000000000"/>
              </a:rPr>
              <a:t>trh </a:t>
            </a:r>
            <a:r>
              <a:rPr sz="2750" dirty="0">
                <a:solidFill>
                  <a:srgbClr val="0050AA"/>
                </a:solidFill>
                <a:latin typeface="Lidl Font Pro" panose="02000000000000000000"/>
                <a:cs typeface="Lidl Font Pro" panose="02000000000000000000"/>
              </a:rPr>
              <a:t>s</a:t>
            </a:r>
            <a:r>
              <a:rPr sz="2750" spc="-20" dirty="0">
                <a:solidFill>
                  <a:srgbClr val="0050AA"/>
                </a:solidFill>
                <a:latin typeface="Lidl Font Pro" panose="02000000000000000000"/>
                <a:cs typeface="Lidl Font Pro" panose="02000000000000000000"/>
              </a:rPr>
              <a:t> </a:t>
            </a:r>
            <a:r>
              <a:rPr sz="2750" spc="-40" dirty="0">
                <a:solidFill>
                  <a:srgbClr val="0050AA"/>
                </a:solidFill>
                <a:latin typeface="Lidl Font Pro" panose="02000000000000000000"/>
                <a:cs typeface="Lidl Font Pro" panose="02000000000000000000"/>
              </a:rPr>
              <a:t>privátními </a:t>
            </a:r>
            <a:r>
              <a:rPr sz="2750" spc="-10" dirty="0">
                <a:solidFill>
                  <a:srgbClr val="0050AA"/>
                </a:solidFill>
                <a:latin typeface="Lidl Font Pro" panose="02000000000000000000"/>
                <a:cs typeface="Lidl Font Pro" panose="02000000000000000000"/>
              </a:rPr>
              <a:t>značkami.</a:t>
            </a:r>
            <a:endParaRPr sz="2750" dirty="0">
              <a:latin typeface="Lidl Font Pro" panose="02000000000000000000"/>
              <a:cs typeface="Lidl Font Pro" panose="02000000000000000000"/>
            </a:endParaRPr>
          </a:p>
        </p:txBody>
      </p:sp>
      <p:sp>
        <p:nvSpPr>
          <p:cNvPr id="32" name="object 32"/>
          <p:cNvSpPr txBox="1"/>
          <p:nvPr/>
        </p:nvSpPr>
        <p:spPr>
          <a:xfrm>
            <a:off x="12454263" y="7468859"/>
            <a:ext cx="2357120" cy="1717778"/>
          </a:xfrm>
          <a:prstGeom prst="rect">
            <a:avLst/>
          </a:prstGeom>
        </p:spPr>
        <p:txBody>
          <a:bodyPr vert="horz" wrap="square" lIns="0" tIns="24765" rIns="0" bIns="0" rtlCol="0">
            <a:spAutoFit/>
          </a:bodyPr>
          <a:lstStyle/>
          <a:p>
            <a:pPr marR="5080" algn="ctr">
              <a:lnSpc>
                <a:spcPts val="3290"/>
              </a:lnSpc>
              <a:spcBef>
                <a:spcPts val="195"/>
              </a:spcBef>
            </a:pPr>
            <a:r>
              <a:rPr sz="2750" b="1" spc="-10" dirty="0" err="1">
                <a:solidFill>
                  <a:srgbClr val="0050AA"/>
                </a:solidFill>
                <a:latin typeface="Lidl Font Pro" panose="02000000000000000000"/>
                <a:cs typeface="Lidl Font Pro" panose="02000000000000000000"/>
              </a:rPr>
              <a:t>Transparentně</a:t>
            </a:r>
            <a:r>
              <a:rPr sz="2750" b="1" spc="-10" dirty="0">
                <a:solidFill>
                  <a:srgbClr val="0050AA"/>
                </a:solidFill>
                <a:latin typeface="Lidl Font Pro" panose="02000000000000000000"/>
                <a:cs typeface="Lidl Font Pro" panose="02000000000000000000"/>
              </a:rPr>
              <a:t> </a:t>
            </a:r>
            <a:r>
              <a:rPr sz="2750" b="1" spc="-45" dirty="0" err="1">
                <a:solidFill>
                  <a:srgbClr val="0050AA"/>
                </a:solidFill>
                <a:latin typeface="Lidl Font Pro" panose="02000000000000000000"/>
                <a:cs typeface="Lidl Font Pro" panose="02000000000000000000"/>
              </a:rPr>
              <a:t>komunikuje</a:t>
            </a:r>
            <a:r>
              <a:rPr sz="2750" b="1" spc="-45" dirty="0">
                <a:solidFill>
                  <a:srgbClr val="0050AA"/>
                </a:solidFill>
                <a:latin typeface="Lidl Font Pro" panose="02000000000000000000"/>
                <a:cs typeface="Lidl Font Pro" panose="02000000000000000000"/>
              </a:rPr>
              <a:t> </a:t>
            </a:r>
            <a:r>
              <a:rPr sz="2750" spc="-10" dirty="0">
                <a:solidFill>
                  <a:srgbClr val="0050AA"/>
                </a:solidFill>
                <a:latin typeface="Lidl Font Pro" panose="02000000000000000000"/>
                <a:cs typeface="Lidl Font Pro" panose="02000000000000000000"/>
              </a:rPr>
              <a:t>sortimentní závazky.</a:t>
            </a:r>
            <a:endParaRPr sz="2750" dirty="0">
              <a:latin typeface="Lidl Font Pro" panose="02000000000000000000"/>
              <a:cs typeface="Lidl Font Pro" panose="02000000000000000000"/>
            </a:endParaRPr>
          </a:p>
        </p:txBody>
      </p:sp>
      <p:sp>
        <p:nvSpPr>
          <p:cNvPr id="38" name="object 38"/>
          <p:cNvSpPr txBox="1"/>
          <p:nvPr/>
        </p:nvSpPr>
        <p:spPr>
          <a:xfrm>
            <a:off x="1761641" y="7886549"/>
            <a:ext cx="2278380" cy="861060"/>
          </a:xfrm>
          <a:prstGeom prst="rect">
            <a:avLst/>
          </a:prstGeom>
        </p:spPr>
        <p:txBody>
          <a:bodyPr vert="horz" wrap="square" lIns="0" tIns="11430" rIns="0" bIns="0" rtlCol="0">
            <a:spAutoFit/>
          </a:bodyPr>
          <a:lstStyle/>
          <a:p>
            <a:pPr marL="74295">
              <a:lnSpc>
                <a:spcPts val="3295"/>
              </a:lnSpc>
              <a:spcBef>
                <a:spcPts val="90"/>
              </a:spcBef>
            </a:pPr>
            <a:r>
              <a:rPr sz="2750" spc="-10" dirty="0">
                <a:solidFill>
                  <a:srgbClr val="0050AA"/>
                </a:solidFill>
                <a:latin typeface="Lidl Font Pro" panose="02000000000000000000"/>
                <a:cs typeface="Lidl Font Pro" panose="02000000000000000000"/>
              </a:rPr>
              <a:t>Rozpohyboval</a:t>
            </a:r>
            <a:endParaRPr sz="2750" dirty="0">
              <a:latin typeface="Lidl Font Pro" panose="02000000000000000000"/>
              <a:cs typeface="Lidl Font Pro" panose="02000000000000000000"/>
            </a:endParaRPr>
          </a:p>
          <a:p>
            <a:pPr>
              <a:lnSpc>
                <a:spcPts val="3295"/>
              </a:lnSpc>
            </a:pPr>
            <a:r>
              <a:rPr sz="2750" dirty="0">
                <a:solidFill>
                  <a:srgbClr val="0050AA"/>
                </a:solidFill>
                <a:latin typeface="Lidl Font Pro" panose="02000000000000000000"/>
                <a:cs typeface="Lidl Font Pro" panose="02000000000000000000"/>
              </a:rPr>
              <a:t>trh</a:t>
            </a:r>
            <a:r>
              <a:rPr sz="2750" spc="-55" dirty="0">
                <a:solidFill>
                  <a:srgbClr val="0050AA"/>
                </a:solidFill>
                <a:latin typeface="Lidl Font Pro" panose="02000000000000000000"/>
                <a:cs typeface="Lidl Font Pro" panose="02000000000000000000"/>
              </a:rPr>
              <a:t> </a:t>
            </a:r>
            <a:r>
              <a:rPr sz="2750" dirty="0">
                <a:solidFill>
                  <a:srgbClr val="0050AA"/>
                </a:solidFill>
                <a:latin typeface="Lidl Font Pro" panose="02000000000000000000"/>
                <a:cs typeface="Lidl Font Pro" panose="02000000000000000000"/>
              </a:rPr>
              <a:t>se</a:t>
            </a:r>
            <a:r>
              <a:rPr sz="2750" spc="-55" dirty="0">
                <a:solidFill>
                  <a:srgbClr val="0050AA"/>
                </a:solidFill>
                <a:latin typeface="Lidl Font Pro" panose="02000000000000000000"/>
                <a:cs typeface="Lidl Font Pro" panose="02000000000000000000"/>
              </a:rPr>
              <a:t> </a:t>
            </a:r>
            <a:r>
              <a:rPr sz="2750" b="1" spc="-10" dirty="0">
                <a:solidFill>
                  <a:srgbClr val="0050AA"/>
                </a:solidFill>
                <a:latin typeface="Lidl Font Pro" panose="02000000000000000000"/>
                <a:cs typeface="Lidl Font Pro" panose="02000000000000000000"/>
              </a:rPr>
              <a:t>mzdami</a:t>
            </a:r>
            <a:r>
              <a:rPr sz="2750" spc="-10" dirty="0">
                <a:solidFill>
                  <a:srgbClr val="0050AA"/>
                </a:solidFill>
                <a:latin typeface="Lidl Font Pro" panose="02000000000000000000"/>
                <a:cs typeface="Lidl Font Pro" panose="02000000000000000000"/>
              </a:rPr>
              <a:t>.</a:t>
            </a:r>
            <a:endParaRPr sz="2750" dirty="0">
              <a:latin typeface="Lidl Font Pro" panose="02000000000000000000"/>
              <a:cs typeface="Lidl Font Pro" panose="02000000000000000000"/>
            </a:endParaRPr>
          </a:p>
        </p:txBody>
      </p:sp>
      <p:sp>
        <p:nvSpPr>
          <p:cNvPr id="52" name="Ovál 51"/>
          <p:cNvSpPr/>
          <p:nvPr/>
        </p:nvSpPr>
        <p:spPr>
          <a:xfrm>
            <a:off x="2209758" y="5950147"/>
            <a:ext cx="1382146" cy="1382146"/>
          </a:xfrm>
          <a:prstGeom prst="ellipse">
            <a:avLst/>
          </a:prstGeom>
          <a:solidFill>
            <a:srgbClr val="FFF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3" name="Ovál 52"/>
          <p:cNvSpPr/>
          <p:nvPr/>
        </p:nvSpPr>
        <p:spPr>
          <a:xfrm>
            <a:off x="5780555" y="5958612"/>
            <a:ext cx="1382146" cy="1382146"/>
          </a:xfrm>
          <a:prstGeom prst="ellipse">
            <a:avLst/>
          </a:prstGeom>
          <a:solidFill>
            <a:srgbClr val="FFF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4" name="Ovál 53"/>
          <p:cNvSpPr/>
          <p:nvPr/>
        </p:nvSpPr>
        <p:spPr>
          <a:xfrm>
            <a:off x="9311935" y="5947350"/>
            <a:ext cx="1382146" cy="1382146"/>
          </a:xfrm>
          <a:prstGeom prst="ellipse">
            <a:avLst/>
          </a:prstGeom>
          <a:solidFill>
            <a:srgbClr val="FFF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5" name="Ovál 54"/>
          <p:cNvSpPr/>
          <p:nvPr/>
        </p:nvSpPr>
        <p:spPr>
          <a:xfrm>
            <a:off x="12941750" y="5925584"/>
            <a:ext cx="1382146" cy="1382146"/>
          </a:xfrm>
          <a:prstGeom prst="ellipse">
            <a:avLst/>
          </a:prstGeom>
          <a:solidFill>
            <a:srgbClr val="FFF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6" name="Ovál 55"/>
          <p:cNvSpPr/>
          <p:nvPr/>
        </p:nvSpPr>
        <p:spPr>
          <a:xfrm>
            <a:off x="16512547" y="5958612"/>
            <a:ext cx="1382146" cy="1382146"/>
          </a:xfrm>
          <a:prstGeom prst="ellipse">
            <a:avLst/>
          </a:prstGeom>
          <a:solidFill>
            <a:srgbClr val="FFF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8" name="Obrázek 5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4114" y="6315180"/>
            <a:ext cx="646485" cy="646485"/>
          </a:xfrm>
          <a:prstGeom prst="rect">
            <a:avLst/>
          </a:prstGeom>
        </p:spPr>
      </p:pic>
      <p:pic>
        <p:nvPicPr>
          <p:cNvPr id="60" name="Obrázek 5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35140" y="6294893"/>
            <a:ext cx="762174" cy="762174"/>
          </a:xfrm>
          <a:prstGeom prst="rect">
            <a:avLst/>
          </a:prstGeom>
        </p:spPr>
      </p:pic>
      <p:pic>
        <p:nvPicPr>
          <p:cNvPr id="62" name="Obrázek 6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77407" y="6286913"/>
            <a:ext cx="710831" cy="710831"/>
          </a:xfrm>
          <a:prstGeom prst="rect">
            <a:avLst/>
          </a:prstGeom>
        </p:spPr>
      </p:pic>
      <p:pic>
        <p:nvPicPr>
          <p:cNvPr id="66" name="Obrázek 6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9744" y="6235570"/>
            <a:ext cx="762174" cy="762174"/>
          </a:xfrm>
          <a:prstGeom prst="rect">
            <a:avLst/>
          </a:prstGeom>
        </p:spPr>
      </p:pic>
      <p:pic>
        <p:nvPicPr>
          <p:cNvPr id="68" name="Obrázek 6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0541" y="6294893"/>
            <a:ext cx="762174" cy="76217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ek 12"/>
          <p:cNvPicPr>
            <a:picLocks noChangeAspect="1"/>
          </p:cNvPicPr>
          <p:nvPr/>
        </p:nvPicPr>
        <p:blipFill>
          <a:blip r:embed="rId3"/>
          <a:stretch>
            <a:fillRect/>
          </a:stretch>
        </p:blipFill>
        <p:spPr>
          <a:xfrm>
            <a:off x="7613650" y="0"/>
            <a:ext cx="12490450" cy="11334899"/>
          </a:xfrm>
          <a:prstGeom prst="rect">
            <a:avLst/>
          </a:prstGeom>
        </p:spPr>
      </p:pic>
      <p:sp>
        <p:nvSpPr>
          <p:cNvPr id="11" name="Řečová bublina: oválný bublinový popisek 10"/>
          <p:cNvSpPr/>
          <p:nvPr/>
        </p:nvSpPr>
        <p:spPr>
          <a:xfrm rot="10218273">
            <a:off x="831850" y="4440172"/>
            <a:ext cx="8643582" cy="6131880"/>
          </a:xfrm>
          <a:prstGeom prst="wedgeEllipseCallout">
            <a:avLst/>
          </a:prstGeom>
          <a:solidFill>
            <a:srgbClr val="0045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ject 7"/>
          <p:cNvSpPr txBox="1">
            <a:spLocks noGrp="1"/>
          </p:cNvSpPr>
          <p:nvPr>
            <p:ph type="title"/>
          </p:nvPr>
        </p:nvSpPr>
        <p:spPr>
          <a:xfrm>
            <a:off x="1285689" y="1054274"/>
            <a:ext cx="5739130" cy="1784985"/>
          </a:xfrm>
          <a:prstGeom prst="rect">
            <a:avLst/>
          </a:prstGeom>
        </p:spPr>
        <p:txBody>
          <a:bodyPr vert="horz" wrap="square" lIns="0" tIns="15240" rIns="0" bIns="0" rtlCol="0">
            <a:spAutoFit/>
          </a:bodyPr>
          <a:lstStyle/>
          <a:p>
            <a:pPr marL="12700">
              <a:lnSpc>
                <a:spcPct val="100000"/>
              </a:lnSpc>
              <a:spcBef>
                <a:spcPts val="120"/>
              </a:spcBef>
            </a:pPr>
            <a:r>
              <a:rPr sz="5750" spc="-45" dirty="0"/>
              <a:t>Češi</a:t>
            </a:r>
            <a:r>
              <a:rPr sz="5750" spc="-250" dirty="0"/>
              <a:t> </a:t>
            </a:r>
            <a:r>
              <a:rPr sz="5750" spc="-10" dirty="0"/>
              <a:t>smýšlí</a:t>
            </a:r>
            <a:endParaRPr sz="5750"/>
          </a:p>
          <a:p>
            <a:pPr marL="12700">
              <a:lnSpc>
                <a:spcPct val="100000"/>
              </a:lnSpc>
              <a:spcBef>
                <a:spcPts val="25"/>
              </a:spcBef>
            </a:pPr>
            <a:r>
              <a:rPr sz="5750" spc="-55" dirty="0"/>
              <a:t>velmi</a:t>
            </a:r>
            <a:r>
              <a:rPr sz="5750" spc="-225" dirty="0"/>
              <a:t> </a:t>
            </a:r>
            <a:r>
              <a:rPr sz="5750" spc="-100" dirty="0"/>
              <a:t>ekologicky.</a:t>
            </a:r>
            <a:endParaRPr sz="5750"/>
          </a:p>
        </p:txBody>
      </p:sp>
      <p:sp>
        <p:nvSpPr>
          <p:cNvPr id="8" name="object 8"/>
          <p:cNvSpPr txBox="1">
            <a:spLocks noGrp="1"/>
          </p:cNvSpPr>
          <p:nvPr>
            <p:ph sz="half" idx="2"/>
          </p:nvPr>
        </p:nvSpPr>
        <p:spPr>
          <a:xfrm>
            <a:off x="883901" y="4054475"/>
            <a:ext cx="8539480" cy="4852226"/>
          </a:xfrm>
          <a:prstGeom prst="rect">
            <a:avLst/>
          </a:prstGeom>
        </p:spPr>
        <p:txBody>
          <a:bodyPr vert="horz" wrap="square" lIns="0" tIns="0" rIns="0" bIns="0" rtlCol="0">
            <a:spAutoFit/>
          </a:bodyPr>
          <a:lstStyle/>
          <a:p>
            <a:pPr>
              <a:lnSpc>
                <a:spcPct val="100000"/>
              </a:lnSpc>
            </a:pPr>
            <a:endParaRPr sz="5600" dirty="0">
              <a:latin typeface="Times New Roman" panose="02020603050405020304"/>
              <a:cs typeface="Times New Roman" panose="02020603050405020304"/>
            </a:endParaRPr>
          </a:p>
          <a:p>
            <a:pPr>
              <a:lnSpc>
                <a:spcPct val="100000"/>
              </a:lnSpc>
              <a:spcBef>
                <a:spcPts val="5"/>
              </a:spcBef>
            </a:pPr>
            <a:endParaRPr sz="7150" dirty="0">
              <a:latin typeface="Times New Roman" panose="02020603050405020304"/>
              <a:cs typeface="Times New Roman" panose="02020603050405020304"/>
            </a:endParaRPr>
          </a:p>
          <a:p>
            <a:pPr marL="2469515" marR="2454910">
              <a:lnSpc>
                <a:spcPct val="101000"/>
              </a:lnSpc>
            </a:pPr>
            <a:r>
              <a:rPr b="1" dirty="0">
                <a:latin typeface="Lidl Font Pro" panose="02000000000000000000"/>
                <a:cs typeface="Lidl Font Pro" panose="02000000000000000000"/>
              </a:rPr>
              <a:t>Až</a:t>
            </a:r>
            <a:r>
              <a:rPr b="1" spc="-130" dirty="0">
                <a:latin typeface="Lidl Font Pro" panose="02000000000000000000"/>
                <a:cs typeface="Lidl Font Pro" panose="02000000000000000000"/>
              </a:rPr>
              <a:t> </a:t>
            </a:r>
            <a:r>
              <a:rPr b="1" dirty="0">
                <a:latin typeface="Lidl Font Pro" panose="02000000000000000000"/>
                <a:cs typeface="Lidl Font Pro" panose="02000000000000000000"/>
              </a:rPr>
              <a:t>80%</a:t>
            </a:r>
            <a:r>
              <a:rPr b="1" spc="-120" dirty="0">
                <a:latin typeface="Lidl Font Pro" panose="02000000000000000000"/>
                <a:cs typeface="Lidl Font Pro" panose="02000000000000000000"/>
              </a:rPr>
              <a:t> </a:t>
            </a:r>
            <a:r>
              <a:rPr b="1" dirty="0">
                <a:latin typeface="Lidl Font Pro" panose="02000000000000000000"/>
                <a:cs typeface="Lidl Font Pro" panose="02000000000000000000"/>
              </a:rPr>
              <a:t>lidí</a:t>
            </a:r>
            <a:r>
              <a:rPr b="1" spc="15" dirty="0">
                <a:latin typeface="Lidl Font Pro" panose="02000000000000000000"/>
                <a:cs typeface="Lidl Font Pro" panose="02000000000000000000"/>
              </a:rPr>
              <a:t> </a:t>
            </a:r>
            <a:r>
              <a:rPr spc="-25" dirty="0"/>
              <a:t>je </a:t>
            </a:r>
            <a:r>
              <a:rPr dirty="0"/>
              <a:t>pro</a:t>
            </a:r>
            <a:r>
              <a:rPr spc="-220" dirty="0"/>
              <a:t> </a:t>
            </a:r>
            <a:r>
              <a:rPr spc="-10" dirty="0"/>
              <a:t>zavedení zálohového systému.</a:t>
            </a:r>
          </a:p>
        </p:txBody>
      </p:sp>
      <p:sp>
        <p:nvSpPr>
          <p:cNvPr id="9" name="object 9"/>
          <p:cNvSpPr txBox="1"/>
          <p:nvPr/>
        </p:nvSpPr>
        <p:spPr>
          <a:xfrm>
            <a:off x="11514904" y="3365591"/>
            <a:ext cx="5380990" cy="4826635"/>
          </a:xfrm>
          <a:prstGeom prst="rect">
            <a:avLst/>
          </a:prstGeom>
        </p:spPr>
        <p:txBody>
          <a:bodyPr vert="horz" wrap="square" lIns="0" tIns="15875" rIns="0" bIns="0" rtlCol="0">
            <a:spAutoFit/>
          </a:bodyPr>
          <a:lstStyle/>
          <a:p>
            <a:pPr marR="10160" algn="ctr">
              <a:lnSpc>
                <a:spcPct val="100000"/>
              </a:lnSpc>
              <a:spcBef>
                <a:spcPts val="125"/>
              </a:spcBef>
            </a:pPr>
            <a:r>
              <a:rPr sz="7850" b="1" spc="-10" dirty="0">
                <a:solidFill>
                  <a:srgbClr val="FFFFFF"/>
                </a:solidFill>
                <a:latin typeface="Lidl Font Pro" panose="02000000000000000000"/>
                <a:cs typeface="Lidl Font Pro" panose="02000000000000000000"/>
              </a:rPr>
              <a:t>Hlavním</a:t>
            </a:r>
            <a:endParaRPr sz="7850">
              <a:latin typeface="Lidl Font Pro" panose="02000000000000000000"/>
              <a:cs typeface="Lidl Font Pro" panose="02000000000000000000"/>
            </a:endParaRPr>
          </a:p>
          <a:p>
            <a:pPr marL="12700" marR="5080" algn="ctr">
              <a:lnSpc>
                <a:spcPct val="100000"/>
              </a:lnSpc>
            </a:pPr>
            <a:r>
              <a:rPr sz="7850" b="1" spc="-150" dirty="0">
                <a:solidFill>
                  <a:srgbClr val="FFFFFF"/>
                </a:solidFill>
                <a:latin typeface="Lidl Font Pro" panose="02000000000000000000"/>
                <a:cs typeface="Lidl Font Pro" panose="02000000000000000000"/>
              </a:rPr>
              <a:t>„tahounem“ </a:t>
            </a:r>
            <a:r>
              <a:rPr sz="7850" b="1" dirty="0">
                <a:solidFill>
                  <a:srgbClr val="FFFFFF"/>
                </a:solidFill>
                <a:latin typeface="Lidl Font Pro" panose="02000000000000000000"/>
                <a:cs typeface="Lidl Font Pro" panose="02000000000000000000"/>
              </a:rPr>
              <a:t>je</a:t>
            </a:r>
            <a:r>
              <a:rPr sz="7850" b="1" spc="-175" dirty="0">
                <a:solidFill>
                  <a:srgbClr val="FFFFFF"/>
                </a:solidFill>
                <a:latin typeface="Lidl Font Pro" panose="02000000000000000000"/>
                <a:cs typeface="Lidl Font Pro" panose="02000000000000000000"/>
              </a:rPr>
              <a:t> </a:t>
            </a:r>
            <a:r>
              <a:rPr sz="7850" b="1" spc="-10" dirty="0">
                <a:solidFill>
                  <a:srgbClr val="FFFFFF"/>
                </a:solidFill>
                <a:latin typeface="Lidl Font Pro" panose="02000000000000000000"/>
                <a:cs typeface="Lidl Font Pro" panose="02000000000000000000"/>
              </a:rPr>
              <a:t>mladá generace.</a:t>
            </a:r>
            <a:endParaRPr sz="7850">
              <a:latin typeface="Lidl Font Pro" panose="02000000000000000000"/>
              <a:cs typeface="Lidl Font Pro" panose="0200000000000000000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1285688" y="1054274"/>
            <a:ext cx="7775761" cy="1781257"/>
          </a:xfrm>
          <a:prstGeom prst="rect">
            <a:avLst/>
          </a:prstGeom>
        </p:spPr>
        <p:txBody>
          <a:bodyPr vert="horz" wrap="square" lIns="0" tIns="11430" rIns="0" bIns="0" rtlCol="0">
            <a:spAutoFit/>
          </a:bodyPr>
          <a:lstStyle/>
          <a:p>
            <a:pPr marL="12700" marR="5080">
              <a:lnSpc>
                <a:spcPct val="100000"/>
              </a:lnSpc>
              <a:spcBef>
                <a:spcPts val="90"/>
              </a:spcBef>
            </a:pPr>
            <a:r>
              <a:rPr sz="5750" spc="-10" dirty="0"/>
              <a:t>Inspirace zálohovými </a:t>
            </a:r>
            <a:r>
              <a:rPr sz="5750" spc="-85" dirty="0"/>
              <a:t>systémy</a:t>
            </a:r>
            <a:r>
              <a:rPr sz="5750" spc="-95" dirty="0"/>
              <a:t> </a:t>
            </a:r>
            <a:r>
              <a:rPr sz="5750" dirty="0"/>
              <a:t>v</a:t>
            </a:r>
            <a:r>
              <a:rPr sz="5750" spc="-90" dirty="0"/>
              <a:t> </a:t>
            </a:r>
            <a:r>
              <a:rPr sz="5750" spc="-75" dirty="0" err="1"/>
              <a:t>Evropě</a:t>
            </a:r>
            <a:endParaRPr sz="5750" dirty="0"/>
          </a:p>
        </p:txBody>
      </p:sp>
      <p:sp>
        <p:nvSpPr>
          <p:cNvPr id="14" name="object 14"/>
          <p:cNvSpPr txBox="1"/>
          <p:nvPr/>
        </p:nvSpPr>
        <p:spPr>
          <a:xfrm>
            <a:off x="15865923" y="10521061"/>
            <a:ext cx="1899285" cy="339725"/>
          </a:xfrm>
          <a:prstGeom prst="rect">
            <a:avLst/>
          </a:prstGeom>
        </p:spPr>
        <p:txBody>
          <a:bodyPr vert="horz" wrap="square" lIns="0" tIns="13970" rIns="0" bIns="0" rtlCol="0">
            <a:spAutoFit/>
          </a:bodyPr>
          <a:lstStyle/>
          <a:p>
            <a:pPr marL="12700">
              <a:lnSpc>
                <a:spcPct val="100000"/>
              </a:lnSpc>
              <a:spcBef>
                <a:spcPts val="110"/>
              </a:spcBef>
            </a:pPr>
            <a:r>
              <a:rPr sz="2050" b="0" spc="-10" dirty="0">
                <a:solidFill>
                  <a:srgbClr val="0050AA"/>
                </a:solidFill>
                <a:latin typeface="Lidl Font Pro Book" panose="02000000000000000000"/>
                <a:cs typeface="Lidl Font Pro Book" panose="02000000000000000000"/>
              </a:rPr>
              <a:t>Funkční</a:t>
            </a:r>
            <a:r>
              <a:rPr sz="2050" b="0" spc="-114" dirty="0">
                <a:solidFill>
                  <a:srgbClr val="0050AA"/>
                </a:solidFill>
                <a:latin typeface="Lidl Font Pro Book" panose="02000000000000000000"/>
                <a:cs typeface="Lidl Font Pro Book" panose="02000000000000000000"/>
              </a:rPr>
              <a:t> </a:t>
            </a:r>
            <a:r>
              <a:rPr sz="2050" b="0" spc="-10" dirty="0">
                <a:solidFill>
                  <a:srgbClr val="0050AA"/>
                </a:solidFill>
                <a:latin typeface="Lidl Font Pro Book" panose="02000000000000000000"/>
                <a:cs typeface="Lidl Font Pro Book" panose="02000000000000000000"/>
              </a:rPr>
              <a:t>systémy</a:t>
            </a:r>
            <a:endParaRPr sz="2050">
              <a:latin typeface="Lidl Font Pro Book" panose="02000000000000000000"/>
              <a:cs typeface="Lidl Font Pro Book" panose="02000000000000000000"/>
            </a:endParaRPr>
          </a:p>
        </p:txBody>
      </p:sp>
      <p:sp>
        <p:nvSpPr>
          <p:cNvPr id="15" name="object 15"/>
          <p:cNvSpPr txBox="1"/>
          <p:nvPr/>
        </p:nvSpPr>
        <p:spPr>
          <a:xfrm>
            <a:off x="12142213" y="10511376"/>
            <a:ext cx="2517140" cy="339725"/>
          </a:xfrm>
          <a:prstGeom prst="rect">
            <a:avLst/>
          </a:prstGeom>
        </p:spPr>
        <p:txBody>
          <a:bodyPr vert="horz" wrap="square" lIns="0" tIns="13970" rIns="0" bIns="0" rtlCol="0">
            <a:spAutoFit/>
          </a:bodyPr>
          <a:lstStyle/>
          <a:p>
            <a:pPr marL="12700">
              <a:lnSpc>
                <a:spcPct val="100000"/>
              </a:lnSpc>
              <a:spcBef>
                <a:spcPts val="110"/>
              </a:spcBef>
            </a:pPr>
            <a:r>
              <a:rPr sz="2050" b="0" spc="-10" dirty="0">
                <a:solidFill>
                  <a:srgbClr val="0050AA"/>
                </a:solidFill>
                <a:latin typeface="Lidl Font Pro Book" panose="02000000000000000000"/>
                <a:cs typeface="Lidl Font Pro Book" panose="02000000000000000000"/>
              </a:rPr>
              <a:t>Připravované</a:t>
            </a:r>
            <a:r>
              <a:rPr sz="2050" b="0" spc="-55" dirty="0">
                <a:solidFill>
                  <a:srgbClr val="0050AA"/>
                </a:solidFill>
                <a:latin typeface="Lidl Font Pro Book" panose="02000000000000000000"/>
                <a:cs typeface="Lidl Font Pro Book" panose="02000000000000000000"/>
              </a:rPr>
              <a:t> </a:t>
            </a:r>
            <a:r>
              <a:rPr sz="2050" b="0" spc="-10" dirty="0">
                <a:solidFill>
                  <a:srgbClr val="0050AA"/>
                </a:solidFill>
                <a:latin typeface="Lidl Font Pro Book" panose="02000000000000000000"/>
                <a:cs typeface="Lidl Font Pro Book" panose="02000000000000000000"/>
              </a:rPr>
              <a:t>systémy</a:t>
            </a:r>
            <a:endParaRPr sz="2050">
              <a:latin typeface="Lidl Font Pro Book" panose="02000000000000000000"/>
              <a:cs typeface="Lidl Font Pro Book" panose="02000000000000000000"/>
            </a:endParaRPr>
          </a:p>
        </p:txBody>
      </p:sp>
      <p:sp>
        <p:nvSpPr>
          <p:cNvPr id="16" name="object 16"/>
          <p:cNvSpPr txBox="1"/>
          <p:nvPr/>
        </p:nvSpPr>
        <p:spPr>
          <a:xfrm>
            <a:off x="8798074" y="10511376"/>
            <a:ext cx="2214880" cy="339725"/>
          </a:xfrm>
          <a:prstGeom prst="rect">
            <a:avLst/>
          </a:prstGeom>
        </p:spPr>
        <p:txBody>
          <a:bodyPr vert="horz" wrap="square" lIns="0" tIns="13970" rIns="0" bIns="0" rtlCol="0">
            <a:spAutoFit/>
          </a:bodyPr>
          <a:lstStyle/>
          <a:p>
            <a:pPr marL="12700">
              <a:lnSpc>
                <a:spcPct val="100000"/>
              </a:lnSpc>
              <a:spcBef>
                <a:spcPts val="110"/>
              </a:spcBef>
            </a:pPr>
            <a:r>
              <a:rPr sz="2050" b="0" spc="-10" dirty="0">
                <a:solidFill>
                  <a:srgbClr val="0050AA"/>
                </a:solidFill>
                <a:latin typeface="Lidl Font Pro Book" panose="02000000000000000000"/>
                <a:cs typeface="Lidl Font Pro Book" panose="02000000000000000000"/>
              </a:rPr>
              <a:t>Zvažované</a:t>
            </a:r>
            <a:r>
              <a:rPr sz="2050" b="0" spc="-110" dirty="0">
                <a:solidFill>
                  <a:srgbClr val="0050AA"/>
                </a:solidFill>
                <a:latin typeface="Lidl Font Pro Book" panose="02000000000000000000"/>
                <a:cs typeface="Lidl Font Pro Book" panose="02000000000000000000"/>
              </a:rPr>
              <a:t> </a:t>
            </a:r>
            <a:r>
              <a:rPr sz="2050" b="0" spc="-10" dirty="0">
                <a:solidFill>
                  <a:srgbClr val="0050AA"/>
                </a:solidFill>
                <a:latin typeface="Lidl Font Pro Book" panose="02000000000000000000"/>
                <a:cs typeface="Lidl Font Pro Book" panose="02000000000000000000"/>
              </a:rPr>
              <a:t>systémy</a:t>
            </a:r>
            <a:endParaRPr sz="2050" dirty="0">
              <a:latin typeface="Lidl Font Pro Book" panose="02000000000000000000"/>
              <a:cs typeface="Lidl Font Pro Book" panose="02000000000000000000"/>
            </a:endParaRPr>
          </a:p>
        </p:txBody>
      </p:sp>
      <p:sp>
        <p:nvSpPr>
          <p:cNvPr id="19" name="Ovál 18"/>
          <p:cNvSpPr/>
          <p:nvPr/>
        </p:nvSpPr>
        <p:spPr>
          <a:xfrm>
            <a:off x="8243962" y="10511376"/>
            <a:ext cx="360288" cy="360288"/>
          </a:xfrm>
          <a:prstGeom prst="ellipse">
            <a:avLst/>
          </a:prstGeom>
          <a:solidFill>
            <a:srgbClr val="B7D8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Ovál 19"/>
          <p:cNvSpPr/>
          <p:nvPr/>
        </p:nvSpPr>
        <p:spPr>
          <a:xfrm>
            <a:off x="11641968" y="10511376"/>
            <a:ext cx="360288" cy="360288"/>
          </a:xfrm>
          <a:prstGeom prst="ellipse">
            <a:avLst/>
          </a:prstGeom>
          <a:solidFill>
            <a:srgbClr val="369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Ovál 20"/>
          <p:cNvSpPr/>
          <p:nvPr/>
        </p:nvSpPr>
        <p:spPr>
          <a:xfrm>
            <a:off x="15307417" y="10521061"/>
            <a:ext cx="360288" cy="360288"/>
          </a:xfrm>
          <a:prstGeom prst="ellipse">
            <a:avLst/>
          </a:prstGeom>
          <a:solidFill>
            <a:srgbClr val="2566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object 6"/>
          <p:cNvSpPr txBox="1"/>
          <p:nvPr/>
        </p:nvSpPr>
        <p:spPr>
          <a:xfrm>
            <a:off x="1285688" y="4283075"/>
            <a:ext cx="7512386" cy="1287532"/>
          </a:xfrm>
          <a:prstGeom prst="rect">
            <a:avLst/>
          </a:prstGeom>
        </p:spPr>
        <p:txBody>
          <a:bodyPr vert="horz" wrap="square" lIns="0" tIns="12700" rIns="0" bIns="0" rtlCol="0">
            <a:spAutoFit/>
          </a:bodyPr>
          <a:lstStyle/>
          <a:p>
            <a:pPr marL="12700" marR="5080">
              <a:lnSpc>
                <a:spcPct val="100000"/>
              </a:lnSpc>
              <a:spcBef>
                <a:spcPts val="100"/>
              </a:spcBef>
            </a:pPr>
            <a:r>
              <a:rPr lang="cs-CZ" sz="4100" dirty="0">
                <a:solidFill>
                  <a:srgbClr val="0050AA"/>
                </a:solidFill>
                <a:latin typeface="Lidl Font Pro Book" panose="02000000000000000000"/>
              </a:rPr>
              <a:t>Disponujeme +/- zkušenostmi</a:t>
            </a:r>
          </a:p>
          <a:p>
            <a:pPr marL="12700" marR="5080">
              <a:lnSpc>
                <a:spcPct val="100000"/>
              </a:lnSpc>
              <a:spcBef>
                <a:spcPts val="100"/>
              </a:spcBef>
            </a:pPr>
            <a:r>
              <a:rPr lang="cs-CZ" sz="4100" dirty="0">
                <a:solidFill>
                  <a:srgbClr val="0050AA"/>
                </a:solidFill>
                <a:latin typeface="Lidl Font Pro Book" panose="02000000000000000000"/>
              </a:rPr>
              <a:t>dopadů na retail.</a:t>
            </a:r>
            <a:endParaRPr sz="4100" dirty="0">
              <a:solidFill>
                <a:srgbClr val="0050AA"/>
              </a:solidFill>
              <a:latin typeface="Lidl Font Pro Book" panose="02000000000000000000"/>
            </a:endParaRPr>
          </a:p>
        </p:txBody>
      </p:sp>
      <p:pic>
        <p:nvPicPr>
          <p:cNvPr id="4" name="Picture 3" descr="map"/>
          <p:cNvPicPr>
            <a:picLocks noChangeAspect="1"/>
          </p:cNvPicPr>
          <p:nvPr/>
        </p:nvPicPr>
        <p:blipFill>
          <a:blip r:embed="rId3"/>
          <a:stretch>
            <a:fillRect/>
          </a:stretch>
        </p:blipFill>
        <p:spPr>
          <a:xfrm>
            <a:off x="9810115" y="0"/>
            <a:ext cx="10293985" cy="9786620"/>
          </a:xfrm>
          <a:prstGeom prst="rect">
            <a:avLst/>
          </a:prstGeom>
        </p:spPr>
      </p:pic>
      <p:sp>
        <p:nvSpPr>
          <p:cNvPr id="6" name="object 16"/>
          <p:cNvSpPr txBox="1"/>
          <p:nvPr/>
        </p:nvSpPr>
        <p:spPr>
          <a:xfrm>
            <a:off x="10814050" y="8778875"/>
            <a:ext cx="5211445" cy="229235"/>
          </a:xfrm>
          <a:prstGeom prst="rect">
            <a:avLst/>
          </a:prstGeom>
        </p:spPr>
        <p:txBody>
          <a:bodyPr vert="horz" wrap="square" lIns="0" tIns="13970" rIns="0" bIns="0" rtlCol="0">
            <a:spAutoFit/>
          </a:bodyPr>
          <a:lstStyle/>
          <a:p>
            <a:pPr marL="12700">
              <a:lnSpc>
                <a:spcPct val="100000"/>
              </a:lnSpc>
              <a:spcBef>
                <a:spcPts val="110"/>
              </a:spcBef>
            </a:pPr>
            <a:r>
              <a:rPr lang="cs-CZ" altLang="" sz="1400" b="1" spc="-10" dirty="0">
                <a:solidFill>
                  <a:srgbClr val="0050AA"/>
                </a:solidFill>
                <a:latin typeface="Lidl Font Pro Book" panose="02000000000000000000"/>
                <a:cs typeface="Lidl Font Pro Book" panose="02000000000000000000"/>
              </a:rPr>
              <a:t>Zdroj:</a:t>
            </a:r>
            <a:r>
              <a:rPr lang="cs-CZ" altLang="" sz="1400" b="0" spc="-10" dirty="0">
                <a:solidFill>
                  <a:srgbClr val="0050AA"/>
                </a:solidFill>
                <a:latin typeface="Lidl Font Pro Book" panose="02000000000000000000"/>
                <a:cs typeface="Lidl Font Pro Book" panose="02000000000000000000"/>
              </a:rPr>
              <a:t> Iniciativa pro zálohování.</a:t>
            </a:r>
            <a:endParaRPr lang="cs-CZ" altLang="" sz="1400" dirty="0">
              <a:latin typeface="Lidl Font Pro Book" panose="02000000000000000000"/>
              <a:cs typeface="Lidl Font Pro Book" panose="02000000000000000000"/>
            </a:endParaRPr>
          </a:p>
        </p:txBody>
      </p:sp>
      <p:sp>
        <p:nvSpPr>
          <p:cNvPr id="3" name="object 6">
            <a:extLst>
              <a:ext uri="{FF2B5EF4-FFF2-40B4-BE49-F238E27FC236}">
                <a16:creationId xmlns:a16="http://schemas.microsoft.com/office/drawing/2014/main" id="{393D1F9C-5CB5-7755-EFB7-EC131E4CA7FD}"/>
              </a:ext>
            </a:extLst>
          </p:cNvPr>
          <p:cNvSpPr txBox="1"/>
          <p:nvPr/>
        </p:nvSpPr>
        <p:spPr>
          <a:xfrm>
            <a:off x="1365250" y="6340475"/>
            <a:ext cx="7512386" cy="1274708"/>
          </a:xfrm>
          <a:prstGeom prst="rect">
            <a:avLst/>
          </a:prstGeom>
        </p:spPr>
        <p:txBody>
          <a:bodyPr vert="horz" wrap="square" lIns="0" tIns="12700" rIns="0" bIns="0" rtlCol="0">
            <a:spAutoFit/>
          </a:bodyPr>
          <a:lstStyle/>
          <a:p>
            <a:pPr marL="12700" marR="5080">
              <a:lnSpc>
                <a:spcPct val="100000"/>
              </a:lnSpc>
              <a:spcBef>
                <a:spcPts val="100"/>
              </a:spcBef>
            </a:pPr>
            <a:r>
              <a:rPr lang="cs-CZ" sz="4100" dirty="0">
                <a:solidFill>
                  <a:srgbClr val="0050AA"/>
                </a:solidFill>
                <a:latin typeface="Lidl Font Pro Book" panose="02000000000000000000"/>
              </a:rPr>
              <a:t>Paritní zastoupení retailu v zálohovém systému je nezbytné.</a:t>
            </a:r>
            <a:endParaRPr sz="4100" dirty="0">
              <a:solidFill>
                <a:srgbClr val="0050AA"/>
              </a:solidFill>
              <a:latin typeface="Lidl Font Pro Book" panose="0200000000000000000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9947340" y="0"/>
            <a:ext cx="10156748" cy="11308556"/>
          </a:xfrm>
          <a:prstGeom prst="rect">
            <a:avLst/>
          </a:prstGeom>
        </p:spPr>
      </p:pic>
      <p:sp>
        <p:nvSpPr>
          <p:cNvPr id="3" name="object 3"/>
          <p:cNvSpPr txBox="1"/>
          <p:nvPr/>
        </p:nvSpPr>
        <p:spPr>
          <a:xfrm>
            <a:off x="1809234" y="3347856"/>
            <a:ext cx="5920050" cy="1118255"/>
          </a:xfrm>
          <a:prstGeom prst="rect">
            <a:avLst/>
          </a:prstGeom>
        </p:spPr>
        <p:txBody>
          <a:bodyPr vert="horz" wrap="square" lIns="0" tIns="17780" rIns="0" bIns="0" rtlCol="0">
            <a:spAutoFit/>
          </a:bodyPr>
          <a:lstStyle/>
          <a:p>
            <a:pPr marL="12700">
              <a:lnSpc>
                <a:spcPct val="100000"/>
              </a:lnSpc>
              <a:spcBef>
                <a:spcPts val="140"/>
              </a:spcBef>
            </a:pPr>
            <a:r>
              <a:rPr sz="7150" b="1" spc="-10" dirty="0" err="1">
                <a:solidFill>
                  <a:srgbClr val="0050AA"/>
                </a:solidFill>
                <a:latin typeface="Lidl Font Pro" panose="02000000000000000000"/>
                <a:cs typeface="Lidl Font Pro" panose="02000000000000000000"/>
              </a:rPr>
              <a:t>Sp</a:t>
            </a:r>
            <a:r>
              <a:rPr lang="cs-CZ" sz="7150" b="1" spc="-10" dirty="0" err="1">
                <a:solidFill>
                  <a:srgbClr val="0050AA"/>
                </a:solidFill>
                <a:latin typeface="Lidl Font Pro" panose="02000000000000000000"/>
                <a:cs typeface="Lidl Font Pro" panose="02000000000000000000"/>
              </a:rPr>
              <a:t>ustili</a:t>
            </a:r>
            <a:r>
              <a:rPr lang="cs-CZ" sz="7150" b="1" spc="-10" dirty="0">
                <a:solidFill>
                  <a:srgbClr val="0050AA"/>
                </a:solidFill>
                <a:latin typeface="Lidl Font Pro" panose="02000000000000000000"/>
                <a:cs typeface="Lidl Font Pro" panose="02000000000000000000"/>
              </a:rPr>
              <a:t> </a:t>
            </a:r>
            <a:r>
              <a:rPr lang="cs-CZ" sz="7150" b="1" spc="-10" dirty="0" err="1">
                <a:solidFill>
                  <a:srgbClr val="0050AA"/>
                </a:solidFill>
                <a:latin typeface="Lidl Font Pro" panose="02000000000000000000"/>
                <a:cs typeface="Lidl Font Pro" panose="02000000000000000000"/>
              </a:rPr>
              <a:t>jsm</a:t>
            </a:r>
            <a:r>
              <a:rPr sz="7150" b="1" spc="-10" dirty="0">
                <a:solidFill>
                  <a:srgbClr val="0050AA"/>
                </a:solidFill>
                <a:latin typeface="Lidl Font Pro" panose="02000000000000000000"/>
                <a:cs typeface="Lidl Font Pro" panose="02000000000000000000"/>
              </a:rPr>
              <a:t>e</a:t>
            </a:r>
            <a:endParaRPr sz="7150" dirty="0">
              <a:latin typeface="Lidl Font Pro" panose="02000000000000000000"/>
              <a:cs typeface="Lidl Font Pro" panose="02000000000000000000"/>
            </a:endParaRPr>
          </a:p>
        </p:txBody>
      </p:sp>
      <p:sp>
        <p:nvSpPr>
          <p:cNvPr id="4" name="object 4"/>
          <p:cNvSpPr txBox="1"/>
          <p:nvPr/>
        </p:nvSpPr>
        <p:spPr>
          <a:xfrm>
            <a:off x="1809234" y="4443533"/>
            <a:ext cx="6102985" cy="2216785"/>
          </a:xfrm>
          <a:prstGeom prst="rect">
            <a:avLst/>
          </a:prstGeom>
        </p:spPr>
        <p:txBody>
          <a:bodyPr vert="horz" wrap="square" lIns="0" tIns="10795" rIns="0" bIns="0" rtlCol="0">
            <a:spAutoFit/>
          </a:bodyPr>
          <a:lstStyle/>
          <a:p>
            <a:pPr marL="12700" marR="5080">
              <a:lnSpc>
                <a:spcPct val="101000"/>
              </a:lnSpc>
              <a:spcBef>
                <a:spcPts val="85"/>
              </a:spcBef>
            </a:pPr>
            <a:r>
              <a:rPr sz="7150" b="1" dirty="0">
                <a:solidFill>
                  <a:srgbClr val="0050AA"/>
                </a:solidFill>
                <a:latin typeface="Lidl Font Pro" panose="02000000000000000000"/>
                <a:cs typeface="Lidl Font Pro" panose="02000000000000000000"/>
              </a:rPr>
              <a:t>pilotní</a:t>
            </a:r>
            <a:r>
              <a:rPr sz="7150" b="1" spc="-50" dirty="0">
                <a:solidFill>
                  <a:srgbClr val="0050AA"/>
                </a:solidFill>
                <a:latin typeface="Lidl Font Pro" panose="02000000000000000000"/>
                <a:cs typeface="Lidl Font Pro" panose="02000000000000000000"/>
              </a:rPr>
              <a:t> </a:t>
            </a:r>
            <a:r>
              <a:rPr sz="7150" b="1" spc="-10" dirty="0">
                <a:solidFill>
                  <a:srgbClr val="0050AA"/>
                </a:solidFill>
                <a:latin typeface="Lidl Font Pro" panose="02000000000000000000"/>
                <a:cs typeface="Lidl Font Pro" panose="02000000000000000000"/>
              </a:rPr>
              <a:t>projekt </a:t>
            </a:r>
            <a:r>
              <a:rPr sz="7150" b="1" dirty="0">
                <a:solidFill>
                  <a:srgbClr val="0050AA"/>
                </a:solidFill>
                <a:latin typeface="Lidl Font Pro" panose="02000000000000000000"/>
                <a:cs typeface="Lidl Font Pro" panose="02000000000000000000"/>
              </a:rPr>
              <a:t>jako</a:t>
            </a:r>
            <a:r>
              <a:rPr sz="7150" b="1" spc="-65" dirty="0">
                <a:solidFill>
                  <a:srgbClr val="0050AA"/>
                </a:solidFill>
                <a:latin typeface="Lidl Font Pro" panose="02000000000000000000"/>
                <a:cs typeface="Lidl Font Pro" panose="02000000000000000000"/>
              </a:rPr>
              <a:t> </a:t>
            </a:r>
            <a:r>
              <a:rPr sz="7150" b="1" dirty="0">
                <a:solidFill>
                  <a:srgbClr val="0050AA"/>
                </a:solidFill>
                <a:latin typeface="Lidl Font Pro" panose="02000000000000000000"/>
                <a:cs typeface="Lidl Font Pro" panose="02000000000000000000"/>
              </a:rPr>
              <a:t>1.</a:t>
            </a:r>
            <a:r>
              <a:rPr sz="7150" b="1" spc="-220" dirty="0">
                <a:solidFill>
                  <a:srgbClr val="0050AA"/>
                </a:solidFill>
                <a:latin typeface="Lidl Font Pro" panose="02000000000000000000"/>
                <a:cs typeface="Lidl Font Pro" panose="02000000000000000000"/>
              </a:rPr>
              <a:t> </a:t>
            </a:r>
            <a:r>
              <a:rPr sz="7150" b="1" dirty="0">
                <a:solidFill>
                  <a:srgbClr val="0050AA"/>
                </a:solidFill>
                <a:latin typeface="Lidl Font Pro" panose="02000000000000000000"/>
                <a:cs typeface="Lidl Font Pro" panose="02000000000000000000"/>
              </a:rPr>
              <a:t>na</a:t>
            </a:r>
            <a:r>
              <a:rPr sz="7150" b="1" spc="-60" dirty="0">
                <a:solidFill>
                  <a:srgbClr val="0050AA"/>
                </a:solidFill>
                <a:latin typeface="Lidl Font Pro" panose="02000000000000000000"/>
                <a:cs typeface="Lidl Font Pro" panose="02000000000000000000"/>
              </a:rPr>
              <a:t> </a:t>
            </a:r>
            <a:r>
              <a:rPr sz="7150" b="1" spc="-20" dirty="0">
                <a:solidFill>
                  <a:srgbClr val="0050AA"/>
                </a:solidFill>
                <a:latin typeface="Lidl Font Pro" panose="02000000000000000000"/>
                <a:cs typeface="Lidl Font Pro" panose="02000000000000000000"/>
              </a:rPr>
              <a:t>trhu</a:t>
            </a:r>
            <a:endParaRPr sz="7150">
              <a:latin typeface="Lidl Font Pro" panose="02000000000000000000"/>
              <a:cs typeface="Lidl Font Pro" panose="02000000000000000000"/>
            </a:endParaRPr>
          </a:p>
        </p:txBody>
      </p:sp>
      <p:sp>
        <p:nvSpPr>
          <p:cNvPr id="5" name="object 5"/>
          <p:cNvSpPr txBox="1"/>
          <p:nvPr/>
        </p:nvSpPr>
        <p:spPr>
          <a:xfrm>
            <a:off x="1809234" y="7468742"/>
            <a:ext cx="5575816" cy="2535951"/>
          </a:xfrm>
          <a:prstGeom prst="rect">
            <a:avLst/>
          </a:prstGeom>
        </p:spPr>
        <p:txBody>
          <a:bodyPr vert="horz" wrap="square" lIns="0" tIns="12065" rIns="0" bIns="0" rtlCol="0">
            <a:spAutoFit/>
          </a:bodyPr>
          <a:lstStyle/>
          <a:p>
            <a:pPr marL="12700" marR="5080">
              <a:lnSpc>
                <a:spcPct val="100000"/>
              </a:lnSpc>
              <a:spcBef>
                <a:spcPts val="95"/>
              </a:spcBef>
            </a:pPr>
            <a:r>
              <a:rPr lang="cs-CZ" sz="4100" b="0" dirty="0">
                <a:solidFill>
                  <a:srgbClr val="0050AA"/>
                </a:solidFill>
                <a:latin typeface="Lidl Font Pro Book" panose="02000000000000000000"/>
                <a:cs typeface="Lidl Font Pro Book" panose="02000000000000000000"/>
              </a:rPr>
              <a:t>Našim zákazníkům umožňujeme vyzkoušet si vracení </a:t>
            </a:r>
            <a:r>
              <a:rPr lang="cs-CZ" sz="4100" b="0" dirty="0" err="1">
                <a:solidFill>
                  <a:srgbClr val="0050AA"/>
                </a:solidFill>
                <a:latin typeface="Lidl Font Pro Book" panose="02000000000000000000"/>
                <a:cs typeface="Lidl Font Pro Book" panose="02000000000000000000"/>
              </a:rPr>
              <a:t>PETek</a:t>
            </a:r>
            <a:r>
              <a:rPr lang="cs-CZ" sz="4100" b="0" dirty="0">
                <a:solidFill>
                  <a:srgbClr val="0050AA"/>
                </a:solidFill>
                <a:latin typeface="Lidl Font Pro Book" panose="02000000000000000000"/>
                <a:cs typeface="Lidl Font Pro Book" panose="02000000000000000000"/>
              </a:rPr>
              <a:t> a plechovek v praxi</a:t>
            </a:r>
            <a:r>
              <a:rPr sz="4100" b="0" spc="-10" dirty="0">
                <a:solidFill>
                  <a:srgbClr val="0050AA"/>
                </a:solidFill>
                <a:latin typeface="Lidl Font Pro Book" panose="02000000000000000000"/>
                <a:cs typeface="Lidl Font Pro Book" panose="02000000000000000000"/>
              </a:rPr>
              <a:t>.</a:t>
            </a:r>
            <a:endParaRPr sz="4100" dirty="0">
              <a:latin typeface="Lidl Font Pro Book" panose="02000000000000000000"/>
              <a:cs typeface="Lidl Font Pro Book" panose="02000000000000000000"/>
            </a:endParaRPr>
          </a:p>
        </p:txBody>
      </p:sp>
      <p:sp>
        <p:nvSpPr>
          <p:cNvPr id="12" name="object 12"/>
          <p:cNvSpPr/>
          <p:nvPr/>
        </p:nvSpPr>
        <p:spPr>
          <a:xfrm>
            <a:off x="3812605" y="6783420"/>
            <a:ext cx="3916679" cy="0"/>
          </a:xfrm>
          <a:custGeom>
            <a:avLst/>
            <a:gdLst/>
            <a:ahLst/>
            <a:cxnLst/>
            <a:rect l="l" t="t" r="r" b="b"/>
            <a:pathLst>
              <a:path w="3916679">
                <a:moveTo>
                  <a:pt x="0" y="0"/>
                </a:moveTo>
                <a:lnTo>
                  <a:pt x="3916529" y="0"/>
                </a:lnTo>
              </a:path>
            </a:pathLst>
          </a:custGeom>
          <a:ln w="92594">
            <a:solidFill>
              <a:srgbClr val="FFF000"/>
            </a:solidFill>
          </a:ln>
        </p:spPr>
        <p:txBody>
          <a:bodyPr wrap="square" lIns="0" tIns="0" rIns="0" bIns="0" rtlCol="0"/>
          <a:lstStyle/>
          <a:p>
            <a:endParaRPr/>
          </a:p>
        </p:txBody>
      </p:sp>
      <p:sp>
        <p:nvSpPr>
          <p:cNvPr id="13" name="Ovál 12"/>
          <p:cNvSpPr/>
          <p:nvPr/>
        </p:nvSpPr>
        <p:spPr>
          <a:xfrm>
            <a:off x="1809234" y="1156804"/>
            <a:ext cx="1935480" cy="1935480"/>
          </a:xfrm>
          <a:prstGeom prst="ellipse">
            <a:avLst/>
          </a:prstGeom>
          <a:solidFill>
            <a:srgbClr val="FFF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5" name="Obrázek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5850" y="1604744"/>
            <a:ext cx="950563" cy="95056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1243806" y="1117100"/>
            <a:ext cx="6497955" cy="896399"/>
          </a:xfrm>
          <a:prstGeom prst="rect">
            <a:avLst/>
          </a:prstGeom>
        </p:spPr>
        <p:txBody>
          <a:bodyPr vert="horz" wrap="square" lIns="0" tIns="11430" rIns="0" bIns="0" rtlCol="0">
            <a:spAutoFit/>
          </a:bodyPr>
          <a:lstStyle/>
          <a:p>
            <a:pPr marL="12700" marR="5080">
              <a:lnSpc>
                <a:spcPct val="100000"/>
              </a:lnSpc>
              <a:spcBef>
                <a:spcPts val="90"/>
              </a:spcBef>
            </a:pPr>
            <a:r>
              <a:rPr lang="cs-CZ" sz="5750" spc="-45" dirty="0"/>
              <a:t>A jak to funguje?</a:t>
            </a:r>
            <a:endParaRPr sz="5750" dirty="0"/>
          </a:p>
        </p:txBody>
      </p:sp>
      <p:sp>
        <p:nvSpPr>
          <p:cNvPr id="6" name="object 6"/>
          <p:cNvSpPr txBox="1"/>
          <p:nvPr/>
        </p:nvSpPr>
        <p:spPr>
          <a:xfrm>
            <a:off x="1631390" y="7828529"/>
            <a:ext cx="3271520" cy="1383030"/>
          </a:xfrm>
          <a:prstGeom prst="rect">
            <a:avLst/>
          </a:prstGeom>
        </p:spPr>
        <p:txBody>
          <a:bodyPr vert="horz" wrap="square" lIns="0" tIns="12065" rIns="0" bIns="0" rtlCol="0">
            <a:spAutoFit/>
          </a:bodyPr>
          <a:lstStyle/>
          <a:p>
            <a:pPr marL="12065" marR="5080" algn="ctr">
              <a:lnSpc>
                <a:spcPct val="101000"/>
              </a:lnSpc>
              <a:spcBef>
                <a:spcPts val="95"/>
              </a:spcBef>
            </a:pPr>
            <a:r>
              <a:rPr sz="2950" b="1" dirty="0">
                <a:solidFill>
                  <a:srgbClr val="0050AA"/>
                </a:solidFill>
                <a:latin typeface="Lidl Font Pro" panose="02000000000000000000"/>
                <a:cs typeface="Lidl Font Pro" panose="02000000000000000000"/>
              </a:rPr>
              <a:t>6ks</a:t>
            </a:r>
            <a:r>
              <a:rPr sz="2950" b="1" spc="45" dirty="0">
                <a:solidFill>
                  <a:srgbClr val="0050AA"/>
                </a:solidFill>
                <a:latin typeface="Lidl Font Pro" panose="02000000000000000000"/>
                <a:cs typeface="Lidl Font Pro" panose="02000000000000000000"/>
              </a:rPr>
              <a:t> </a:t>
            </a:r>
            <a:r>
              <a:rPr sz="2950" b="0" spc="-30" dirty="0">
                <a:solidFill>
                  <a:srgbClr val="0050AA"/>
                </a:solidFill>
                <a:latin typeface="Lidl Font Pro Book" panose="02000000000000000000"/>
                <a:cs typeface="Lidl Font Pro Book" panose="02000000000000000000"/>
              </a:rPr>
              <a:t>nesešlápnutých </a:t>
            </a:r>
            <a:r>
              <a:rPr sz="2950" b="0" dirty="0">
                <a:solidFill>
                  <a:srgbClr val="0050AA"/>
                </a:solidFill>
                <a:latin typeface="Lidl Font Pro Book" panose="02000000000000000000"/>
                <a:cs typeface="Lidl Font Pro Book" panose="02000000000000000000"/>
              </a:rPr>
              <a:t>a </a:t>
            </a:r>
            <a:r>
              <a:rPr sz="2950" b="0" spc="-10" dirty="0">
                <a:solidFill>
                  <a:srgbClr val="0050AA"/>
                </a:solidFill>
                <a:latin typeface="Lidl Font Pro Book" panose="02000000000000000000"/>
                <a:cs typeface="Lidl Font Pro Book" panose="02000000000000000000"/>
              </a:rPr>
              <a:t>neznečištěných lahví.</a:t>
            </a:r>
            <a:endParaRPr sz="2950">
              <a:latin typeface="Lidl Font Pro Book" panose="02000000000000000000"/>
              <a:cs typeface="Lidl Font Pro Book" panose="02000000000000000000"/>
            </a:endParaRPr>
          </a:p>
        </p:txBody>
      </p:sp>
      <p:sp>
        <p:nvSpPr>
          <p:cNvPr id="7" name="object 7"/>
          <p:cNvSpPr txBox="1"/>
          <p:nvPr/>
        </p:nvSpPr>
        <p:spPr>
          <a:xfrm>
            <a:off x="7551796" y="8054700"/>
            <a:ext cx="4875530" cy="930275"/>
          </a:xfrm>
          <a:prstGeom prst="rect">
            <a:avLst/>
          </a:prstGeom>
        </p:spPr>
        <p:txBody>
          <a:bodyPr vert="horz" wrap="square" lIns="0" tIns="14604" rIns="0" bIns="0" rtlCol="0">
            <a:spAutoFit/>
          </a:bodyPr>
          <a:lstStyle/>
          <a:p>
            <a:pPr algn="ctr">
              <a:lnSpc>
                <a:spcPct val="100000"/>
              </a:lnSpc>
              <a:spcBef>
                <a:spcPts val="115"/>
              </a:spcBef>
            </a:pPr>
            <a:r>
              <a:rPr sz="2950" b="0" spc="-25" dirty="0">
                <a:solidFill>
                  <a:srgbClr val="0050AA"/>
                </a:solidFill>
                <a:latin typeface="Lidl Font Pro Book" panose="02000000000000000000"/>
                <a:cs typeface="Lidl Font Pro Book" panose="02000000000000000000"/>
              </a:rPr>
              <a:t>Vložení</a:t>
            </a:r>
            <a:r>
              <a:rPr sz="2950" b="0" spc="-80" dirty="0">
                <a:solidFill>
                  <a:srgbClr val="0050AA"/>
                </a:solidFill>
                <a:latin typeface="Lidl Font Pro Book" panose="02000000000000000000"/>
                <a:cs typeface="Lidl Font Pro Book" panose="02000000000000000000"/>
              </a:rPr>
              <a:t> </a:t>
            </a:r>
            <a:r>
              <a:rPr sz="2950" b="0" dirty="0">
                <a:solidFill>
                  <a:srgbClr val="0050AA"/>
                </a:solidFill>
                <a:latin typeface="Lidl Font Pro Book" panose="02000000000000000000"/>
                <a:cs typeface="Lidl Font Pro Book" panose="02000000000000000000"/>
              </a:rPr>
              <a:t>do</a:t>
            </a:r>
            <a:r>
              <a:rPr sz="2950" b="0" spc="-80" dirty="0">
                <a:solidFill>
                  <a:srgbClr val="0050AA"/>
                </a:solidFill>
                <a:latin typeface="Lidl Font Pro Book" panose="02000000000000000000"/>
                <a:cs typeface="Lidl Font Pro Book" panose="02000000000000000000"/>
              </a:rPr>
              <a:t> </a:t>
            </a:r>
            <a:r>
              <a:rPr sz="2950" b="0" spc="-30" dirty="0">
                <a:solidFill>
                  <a:srgbClr val="0050AA"/>
                </a:solidFill>
                <a:latin typeface="Lidl Font Pro Book" panose="02000000000000000000"/>
                <a:cs typeface="Lidl Font Pro Book" panose="02000000000000000000"/>
              </a:rPr>
              <a:t>automatu</a:t>
            </a:r>
            <a:r>
              <a:rPr sz="2950" b="0" spc="-80" dirty="0">
                <a:solidFill>
                  <a:srgbClr val="0050AA"/>
                </a:solidFill>
                <a:latin typeface="Lidl Font Pro Book" panose="02000000000000000000"/>
                <a:cs typeface="Lidl Font Pro Book" panose="02000000000000000000"/>
              </a:rPr>
              <a:t> </a:t>
            </a:r>
            <a:r>
              <a:rPr sz="2950" b="0" dirty="0">
                <a:solidFill>
                  <a:srgbClr val="0050AA"/>
                </a:solidFill>
                <a:latin typeface="Lidl Font Pro Book" panose="02000000000000000000"/>
                <a:cs typeface="Lidl Font Pro Book" panose="02000000000000000000"/>
              </a:rPr>
              <a:t>a</a:t>
            </a:r>
            <a:r>
              <a:rPr sz="2950" b="0" spc="-80" dirty="0">
                <a:solidFill>
                  <a:srgbClr val="0050AA"/>
                </a:solidFill>
                <a:latin typeface="Lidl Font Pro Book" panose="02000000000000000000"/>
                <a:cs typeface="Lidl Font Pro Book" panose="02000000000000000000"/>
              </a:rPr>
              <a:t> </a:t>
            </a:r>
            <a:r>
              <a:rPr sz="2950" b="0" spc="-10" dirty="0">
                <a:solidFill>
                  <a:srgbClr val="0050AA"/>
                </a:solidFill>
                <a:latin typeface="Lidl Font Pro Book" panose="02000000000000000000"/>
                <a:cs typeface="Lidl Font Pro Book" panose="02000000000000000000"/>
              </a:rPr>
              <a:t>získání</a:t>
            </a:r>
            <a:endParaRPr sz="2950" dirty="0">
              <a:latin typeface="Lidl Font Pro Book" panose="02000000000000000000"/>
              <a:cs typeface="Lidl Font Pro Book" panose="02000000000000000000"/>
            </a:endParaRPr>
          </a:p>
          <a:p>
            <a:pPr algn="ctr">
              <a:lnSpc>
                <a:spcPct val="100000"/>
              </a:lnSpc>
              <a:spcBef>
                <a:spcPts val="25"/>
              </a:spcBef>
            </a:pPr>
            <a:r>
              <a:rPr sz="2950" b="1" spc="-30" dirty="0">
                <a:solidFill>
                  <a:srgbClr val="0050AA"/>
                </a:solidFill>
                <a:latin typeface="Lidl Font Pro" panose="02000000000000000000"/>
                <a:cs typeface="Lidl Font Pro" panose="02000000000000000000"/>
              </a:rPr>
              <a:t>slevového</a:t>
            </a:r>
            <a:r>
              <a:rPr sz="2950" b="1" spc="-85" dirty="0">
                <a:solidFill>
                  <a:srgbClr val="0050AA"/>
                </a:solidFill>
                <a:latin typeface="Lidl Font Pro" panose="02000000000000000000"/>
                <a:cs typeface="Lidl Font Pro" panose="02000000000000000000"/>
              </a:rPr>
              <a:t> </a:t>
            </a:r>
            <a:r>
              <a:rPr sz="2950" b="1" spc="-10" dirty="0">
                <a:solidFill>
                  <a:srgbClr val="0050AA"/>
                </a:solidFill>
                <a:latin typeface="Lidl Font Pro" panose="02000000000000000000"/>
                <a:cs typeface="Lidl Font Pro" panose="02000000000000000000"/>
              </a:rPr>
              <a:t>kuponu</a:t>
            </a:r>
            <a:r>
              <a:rPr sz="2950" b="0" spc="-10" dirty="0">
                <a:solidFill>
                  <a:srgbClr val="0050AA"/>
                </a:solidFill>
                <a:latin typeface="Lidl Font Pro Book" panose="02000000000000000000"/>
                <a:cs typeface="Lidl Font Pro Book" panose="02000000000000000000"/>
              </a:rPr>
              <a:t>.</a:t>
            </a:r>
            <a:endParaRPr sz="2950" dirty="0">
              <a:latin typeface="Lidl Font Pro Book" panose="02000000000000000000"/>
              <a:cs typeface="Lidl Font Pro Book" panose="02000000000000000000"/>
            </a:endParaRPr>
          </a:p>
        </p:txBody>
      </p:sp>
      <p:sp>
        <p:nvSpPr>
          <p:cNvPr id="8" name="object 8"/>
          <p:cNvSpPr txBox="1"/>
          <p:nvPr/>
        </p:nvSpPr>
        <p:spPr>
          <a:xfrm>
            <a:off x="15077640" y="7828529"/>
            <a:ext cx="3164205" cy="1383030"/>
          </a:xfrm>
          <a:prstGeom prst="rect">
            <a:avLst/>
          </a:prstGeom>
        </p:spPr>
        <p:txBody>
          <a:bodyPr vert="horz" wrap="square" lIns="0" tIns="12065" rIns="0" bIns="0" rtlCol="0">
            <a:spAutoFit/>
          </a:bodyPr>
          <a:lstStyle/>
          <a:p>
            <a:pPr marL="12700" marR="5080" indent="-635" algn="ctr">
              <a:lnSpc>
                <a:spcPct val="101000"/>
              </a:lnSpc>
              <a:spcBef>
                <a:spcPts val="95"/>
              </a:spcBef>
            </a:pPr>
            <a:r>
              <a:rPr sz="2950" b="1" dirty="0">
                <a:solidFill>
                  <a:srgbClr val="0050AA"/>
                </a:solidFill>
                <a:latin typeface="Lidl Font Pro" panose="02000000000000000000"/>
                <a:cs typeface="Lidl Font Pro" panose="02000000000000000000"/>
              </a:rPr>
              <a:t>Sleva</a:t>
            </a:r>
            <a:r>
              <a:rPr sz="2950" b="1" spc="-35" dirty="0">
                <a:solidFill>
                  <a:srgbClr val="0050AA"/>
                </a:solidFill>
                <a:latin typeface="Lidl Font Pro" panose="02000000000000000000"/>
                <a:cs typeface="Lidl Font Pro" panose="02000000000000000000"/>
              </a:rPr>
              <a:t> </a:t>
            </a:r>
            <a:r>
              <a:rPr sz="2950" b="0" spc="-20" dirty="0">
                <a:solidFill>
                  <a:srgbClr val="0050AA"/>
                </a:solidFill>
                <a:latin typeface="Lidl Font Pro Book" panose="02000000000000000000"/>
                <a:cs typeface="Lidl Font Pro Book" panose="02000000000000000000"/>
              </a:rPr>
              <a:t>bude </a:t>
            </a:r>
            <a:r>
              <a:rPr sz="2950" b="0" spc="-10" dirty="0">
                <a:solidFill>
                  <a:srgbClr val="0050AA"/>
                </a:solidFill>
                <a:latin typeface="Lidl Font Pro Book" panose="02000000000000000000"/>
                <a:cs typeface="Lidl Font Pro Book" panose="02000000000000000000"/>
              </a:rPr>
              <a:t>načtena</a:t>
            </a:r>
            <a:r>
              <a:rPr sz="2950" b="0" spc="-70" dirty="0">
                <a:solidFill>
                  <a:srgbClr val="0050AA"/>
                </a:solidFill>
                <a:latin typeface="Lidl Font Pro Book" panose="02000000000000000000"/>
                <a:cs typeface="Lidl Font Pro Book" panose="02000000000000000000"/>
              </a:rPr>
              <a:t> </a:t>
            </a:r>
            <a:r>
              <a:rPr sz="2950" b="0" dirty="0">
                <a:solidFill>
                  <a:srgbClr val="0050AA"/>
                </a:solidFill>
                <a:latin typeface="Lidl Font Pro Book" panose="02000000000000000000"/>
                <a:cs typeface="Lidl Font Pro Book" panose="02000000000000000000"/>
              </a:rPr>
              <a:t>při</a:t>
            </a:r>
            <a:r>
              <a:rPr sz="2950" b="0" spc="-65" dirty="0">
                <a:solidFill>
                  <a:srgbClr val="0050AA"/>
                </a:solidFill>
                <a:latin typeface="Lidl Font Pro Book" panose="02000000000000000000"/>
                <a:cs typeface="Lidl Font Pro Book" panose="02000000000000000000"/>
              </a:rPr>
              <a:t> </a:t>
            </a:r>
            <a:r>
              <a:rPr sz="2950" b="0" spc="-10" dirty="0">
                <a:solidFill>
                  <a:srgbClr val="0050AA"/>
                </a:solidFill>
                <a:latin typeface="Lidl Font Pro Book" panose="02000000000000000000"/>
                <a:cs typeface="Lidl Font Pro Book" panose="02000000000000000000"/>
              </a:rPr>
              <a:t>placení </a:t>
            </a:r>
            <a:r>
              <a:rPr sz="2950" b="0" dirty="0">
                <a:solidFill>
                  <a:srgbClr val="0050AA"/>
                </a:solidFill>
                <a:latin typeface="Lidl Font Pro Book" panose="02000000000000000000"/>
                <a:cs typeface="Lidl Font Pro Book" panose="02000000000000000000"/>
              </a:rPr>
              <a:t>u </a:t>
            </a:r>
            <a:r>
              <a:rPr sz="2950" b="0" spc="-10" dirty="0">
                <a:solidFill>
                  <a:srgbClr val="0050AA"/>
                </a:solidFill>
                <a:latin typeface="Lidl Font Pro Book" panose="02000000000000000000"/>
                <a:cs typeface="Lidl Font Pro Book" panose="02000000000000000000"/>
              </a:rPr>
              <a:t>pokladny.</a:t>
            </a:r>
            <a:endParaRPr sz="2950">
              <a:latin typeface="Lidl Font Pro Book" panose="02000000000000000000"/>
              <a:cs typeface="Lidl Font Pro Book" panose="02000000000000000000"/>
            </a:endParaRPr>
          </a:p>
        </p:txBody>
      </p:sp>
      <p:pic>
        <p:nvPicPr>
          <p:cNvPr id="27" name="Obrázek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0716" y="3352359"/>
            <a:ext cx="4100953" cy="4100953"/>
          </a:xfrm>
          <a:prstGeom prst="rect">
            <a:avLst/>
          </a:prstGeom>
        </p:spPr>
      </p:pic>
      <p:pic>
        <p:nvPicPr>
          <p:cNvPr id="29" name="Obrázek 28"/>
          <p:cNvPicPr>
            <a:picLocks noChangeAspect="1"/>
          </p:cNvPicPr>
          <p:nvPr/>
        </p:nvPicPr>
        <p:blipFill rotWithShape="1">
          <a:blip r:embed="rId4" cstate="print">
            <a:extLst>
              <a:ext uri="{28A0092B-C50C-407E-A947-70E740481C1C}">
                <a14:useLocalDpi xmlns:a14="http://schemas.microsoft.com/office/drawing/2010/main" val="0"/>
              </a:ext>
            </a:extLst>
          </a:blip>
          <a:srcRect l="12520" r="12520"/>
          <a:stretch>
            <a:fillRect/>
          </a:stretch>
        </p:blipFill>
        <p:spPr>
          <a:xfrm>
            <a:off x="5848369" y="3352358"/>
            <a:ext cx="4100953" cy="4100953"/>
          </a:xfrm>
          <a:prstGeom prst="rect">
            <a:avLst/>
          </a:prstGeom>
        </p:spPr>
      </p:pic>
      <p:pic>
        <p:nvPicPr>
          <p:cNvPr id="31" name="Obrázek 30"/>
          <p:cNvPicPr>
            <a:picLocks noChangeAspect="1"/>
          </p:cNvPicPr>
          <p:nvPr/>
        </p:nvPicPr>
        <p:blipFill rotWithShape="1">
          <a:blip r:embed="rId5" cstate="print">
            <a:extLst>
              <a:ext uri="{28A0092B-C50C-407E-A947-70E740481C1C}">
                <a14:useLocalDpi xmlns:a14="http://schemas.microsoft.com/office/drawing/2010/main" val="0"/>
              </a:ext>
            </a:extLst>
          </a:blip>
          <a:srcRect l="12520" r="12520"/>
          <a:stretch>
            <a:fillRect/>
          </a:stretch>
        </p:blipFill>
        <p:spPr>
          <a:xfrm>
            <a:off x="10171077" y="3352357"/>
            <a:ext cx="4100953" cy="4100953"/>
          </a:xfrm>
          <a:prstGeom prst="rect">
            <a:avLst/>
          </a:prstGeom>
        </p:spPr>
      </p:pic>
      <p:pic>
        <p:nvPicPr>
          <p:cNvPr id="33" name="Obrázek 32"/>
          <p:cNvPicPr>
            <a:picLocks noChangeAspect="1"/>
          </p:cNvPicPr>
          <p:nvPr/>
        </p:nvPicPr>
        <p:blipFill rotWithShape="1">
          <a:blip r:embed="rId6" cstate="print">
            <a:extLst>
              <a:ext uri="{28A0092B-C50C-407E-A947-70E740481C1C}">
                <a14:useLocalDpi xmlns:a14="http://schemas.microsoft.com/office/drawing/2010/main" val="0"/>
              </a:ext>
            </a:extLst>
          </a:blip>
          <a:srcRect l="12520" r="12520"/>
          <a:stretch>
            <a:fillRect/>
          </a:stretch>
        </p:blipFill>
        <p:spPr>
          <a:xfrm>
            <a:off x="14550934" y="3352019"/>
            <a:ext cx="4103704" cy="4103704"/>
          </a:xfrm>
          <a:prstGeom prst="rect">
            <a:avLst/>
          </a:prstGeom>
        </p:spPr>
      </p:pic>
      <p:cxnSp>
        <p:nvCxnSpPr>
          <p:cNvPr id="34" name="Přímá spojnice 33"/>
          <p:cNvCxnSpPr/>
          <p:nvPr/>
        </p:nvCxnSpPr>
        <p:spPr>
          <a:xfrm>
            <a:off x="1320716" y="9845675"/>
            <a:ext cx="410095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37" name="Přímá spojnice 36"/>
          <p:cNvCxnSpPr/>
          <p:nvPr/>
        </p:nvCxnSpPr>
        <p:spPr>
          <a:xfrm>
            <a:off x="14553685" y="9828779"/>
            <a:ext cx="410095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38" name="Přímá spojnice 37"/>
          <p:cNvCxnSpPr/>
          <p:nvPr/>
        </p:nvCxnSpPr>
        <p:spPr>
          <a:xfrm>
            <a:off x="5848369" y="9838304"/>
            <a:ext cx="8423661" cy="0"/>
          </a:xfrm>
          <a:prstGeom prst="line">
            <a:avLst/>
          </a:prstGeom>
          <a:ln w="5080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délník 12"/>
          <p:cNvSpPr/>
          <p:nvPr/>
        </p:nvSpPr>
        <p:spPr>
          <a:xfrm>
            <a:off x="0" y="-22225"/>
            <a:ext cx="9779806" cy="11309350"/>
          </a:xfrm>
          <a:prstGeom prst="rect">
            <a:avLst/>
          </a:prstGeom>
          <a:gradFill flip="none" rotWithShape="1">
            <a:gsLst>
              <a:gs pos="0">
                <a:srgbClr val="00458E"/>
              </a:gs>
              <a:gs pos="100000">
                <a:srgbClr val="006FB9"/>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ject 5"/>
          <p:cNvSpPr txBox="1">
            <a:spLocks noGrp="1"/>
          </p:cNvSpPr>
          <p:nvPr>
            <p:ph type="title"/>
          </p:nvPr>
        </p:nvSpPr>
        <p:spPr>
          <a:xfrm>
            <a:off x="1893001" y="4091359"/>
            <a:ext cx="5547995" cy="2666114"/>
          </a:xfrm>
          <a:prstGeom prst="rect">
            <a:avLst/>
          </a:prstGeom>
        </p:spPr>
        <p:txBody>
          <a:bodyPr vert="horz" wrap="square" lIns="0" tIns="11430" rIns="0" bIns="0" rtlCol="0">
            <a:spAutoFit/>
          </a:bodyPr>
          <a:lstStyle/>
          <a:p>
            <a:pPr marL="12700" marR="5080">
              <a:lnSpc>
                <a:spcPct val="100000"/>
              </a:lnSpc>
              <a:spcBef>
                <a:spcPts val="90"/>
              </a:spcBef>
            </a:pPr>
            <a:r>
              <a:rPr lang="cs-CZ" sz="5750" spc="-65" dirty="0">
                <a:solidFill>
                  <a:srgbClr val="FFFFFF"/>
                </a:solidFill>
              </a:rPr>
              <a:t>Pilot se těší od začátku značné oblibě.</a:t>
            </a:r>
            <a:endParaRPr sz="5750" dirty="0"/>
          </a:p>
        </p:txBody>
      </p:sp>
      <p:sp>
        <p:nvSpPr>
          <p:cNvPr id="6" name="object 6"/>
          <p:cNvSpPr txBox="1"/>
          <p:nvPr/>
        </p:nvSpPr>
        <p:spPr>
          <a:xfrm>
            <a:off x="12049759" y="4588461"/>
            <a:ext cx="5953125" cy="3065780"/>
          </a:xfrm>
          <a:prstGeom prst="rect">
            <a:avLst/>
          </a:prstGeom>
        </p:spPr>
        <p:txBody>
          <a:bodyPr vert="horz" wrap="square" lIns="0" tIns="17145" rIns="0" bIns="0" rtlCol="0">
            <a:spAutoFit/>
          </a:bodyPr>
          <a:lstStyle/>
          <a:p>
            <a:pPr marL="12700">
              <a:lnSpc>
                <a:spcPct val="100000"/>
              </a:lnSpc>
              <a:spcBef>
                <a:spcPts val="135"/>
              </a:spcBef>
            </a:pPr>
            <a:r>
              <a:rPr lang="cs-CZ" sz="4950" b="1" dirty="0">
                <a:solidFill>
                  <a:srgbClr val="0050AA"/>
                </a:solidFill>
                <a:latin typeface="Lidl Font Pro" panose="02000000000000000000"/>
                <a:cs typeface="Lidl Font Pro" panose="02000000000000000000"/>
              </a:rPr>
              <a:t>Až 5</a:t>
            </a:r>
            <a:r>
              <a:rPr sz="4950" b="1" dirty="0">
                <a:solidFill>
                  <a:srgbClr val="0050AA"/>
                </a:solidFill>
                <a:latin typeface="Lidl Font Pro" panose="02000000000000000000"/>
                <a:cs typeface="Lidl Font Pro" panose="02000000000000000000"/>
              </a:rPr>
              <a:t>.</a:t>
            </a:r>
            <a:r>
              <a:rPr lang="cs-CZ" sz="4950" b="1" dirty="0">
                <a:solidFill>
                  <a:srgbClr val="0050AA"/>
                </a:solidFill>
                <a:latin typeface="Lidl Font Pro" panose="02000000000000000000"/>
                <a:cs typeface="Lidl Font Pro" panose="02000000000000000000"/>
              </a:rPr>
              <a:t>5</a:t>
            </a:r>
            <a:r>
              <a:rPr sz="4950" b="1" dirty="0">
                <a:solidFill>
                  <a:srgbClr val="0050AA"/>
                </a:solidFill>
                <a:latin typeface="Lidl Font Pro" panose="02000000000000000000"/>
                <a:cs typeface="Lidl Font Pro" panose="02000000000000000000"/>
              </a:rPr>
              <a:t>00</a:t>
            </a:r>
            <a:r>
              <a:rPr sz="4950" b="1" spc="-114" dirty="0">
                <a:solidFill>
                  <a:srgbClr val="0050AA"/>
                </a:solidFill>
                <a:latin typeface="Lidl Font Pro" panose="02000000000000000000"/>
                <a:cs typeface="Lidl Font Pro" panose="02000000000000000000"/>
              </a:rPr>
              <a:t> </a:t>
            </a:r>
            <a:r>
              <a:rPr sz="4950" b="1" spc="-25" dirty="0">
                <a:solidFill>
                  <a:srgbClr val="0050AA"/>
                </a:solidFill>
                <a:latin typeface="Lidl Font Pro" panose="02000000000000000000"/>
                <a:cs typeface="Lidl Font Pro" panose="02000000000000000000"/>
              </a:rPr>
              <a:t>k</a:t>
            </a:r>
            <a:r>
              <a:rPr lang="cs-CZ" sz="4950" b="1" spc="-25" dirty="0">
                <a:solidFill>
                  <a:srgbClr val="0050AA"/>
                </a:solidFill>
                <a:latin typeface="Lidl Font Pro" panose="02000000000000000000"/>
                <a:cs typeface="Lidl Font Pro" panose="02000000000000000000"/>
              </a:rPr>
              <a:t>usů</a:t>
            </a:r>
            <a:endParaRPr sz="4950" dirty="0">
              <a:latin typeface="Lidl Font Pro" panose="02000000000000000000"/>
              <a:cs typeface="Lidl Font Pro" panose="02000000000000000000"/>
            </a:endParaRPr>
          </a:p>
          <a:p>
            <a:pPr marL="12700" marR="5080">
              <a:lnSpc>
                <a:spcPct val="101000"/>
              </a:lnSpc>
              <a:spcBef>
                <a:spcPts val="5"/>
              </a:spcBef>
            </a:pPr>
            <a:r>
              <a:rPr sz="4950" b="1" spc="-55" dirty="0">
                <a:solidFill>
                  <a:srgbClr val="0050AA"/>
                </a:solidFill>
                <a:latin typeface="Lidl Font Pro" panose="02000000000000000000"/>
                <a:cs typeface="Lidl Font Pro" panose="02000000000000000000"/>
              </a:rPr>
              <a:t>jednorázových</a:t>
            </a:r>
            <a:r>
              <a:rPr sz="4950" b="1" spc="-210" dirty="0">
                <a:solidFill>
                  <a:srgbClr val="0050AA"/>
                </a:solidFill>
                <a:latin typeface="Lidl Font Pro" panose="02000000000000000000"/>
                <a:cs typeface="Lidl Font Pro" panose="02000000000000000000"/>
              </a:rPr>
              <a:t> </a:t>
            </a:r>
            <a:r>
              <a:rPr sz="4950" b="1" spc="-20" dirty="0">
                <a:solidFill>
                  <a:srgbClr val="0050AA"/>
                </a:solidFill>
                <a:latin typeface="Lidl Font Pro" panose="02000000000000000000"/>
                <a:cs typeface="Lidl Font Pro" panose="02000000000000000000"/>
              </a:rPr>
              <a:t>obalů </a:t>
            </a:r>
            <a:r>
              <a:rPr sz="4950" b="0" dirty="0">
                <a:solidFill>
                  <a:srgbClr val="0050AA"/>
                </a:solidFill>
                <a:latin typeface="Lidl Font Pro Book" panose="02000000000000000000"/>
                <a:cs typeface="Lidl Font Pro Book" panose="02000000000000000000"/>
              </a:rPr>
              <a:t>se</a:t>
            </a:r>
            <a:r>
              <a:rPr sz="4950" b="0" spc="-145" dirty="0">
                <a:solidFill>
                  <a:srgbClr val="0050AA"/>
                </a:solidFill>
                <a:latin typeface="Lidl Font Pro Book" panose="02000000000000000000"/>
                <a:cs typeface="Lidl Font Pro Book" panose="02000000000000000000"/>
              </a:rPr>
              <a:t> </a:t>
            </a:r>
            <a:r>
              <a:rPr sz="4950" b="0" spc="-30" dirty="0">
                <a:solidFill>
                  <a:srgbClr val="0050AA"/>
                </a:solidFill>
                <a:latin typeface="Lidl Font Pro Book" panose="02000000000000000000"/>
                <a:cs typeface="Lidl Font Pro Book" panose="02000000000000000000"/>
              </a:rPr>
              <a:t>vysbírá</a:t>
            </a:r>
            <a:r>
              <a:rPr sz="4950" b="0" spc="-145" dirty="0">
                <a:solidFill>
                  <a:srgbClr val="0050AA"/>
                </a:solidFill>
                <a:latin typeface="Lidl Font Pro Book" panose="02000000000000000000"/>
                <a:cs typeface="Lidl Font Pro Book" panose="02000000000000000000"/>
              </a:rPr>
              <a:t> </a:t>
            </a:r>
            <a:r>
              <a:rPr sz="4950" b="0" dirty="0">
                <a:solidFill>
                  <a:srgbClr val="0050AA"/>
                </a:solidFill>
                <a:latin typeface="Lidl Font Pro Book" panose="02000000000000000000"/>
                <a:cs typeface="Lidl Font Pro Book" panose="02000000000000000000"/>
              </a:rPr>
              <a:t>na</a:t>
            </a:r>
            <a:r>
              <a:rPr sz="4950" b="0" spc="-145" dirty="0">
                <a:solidFill>
                  <a:srgbClr val="0050AA"/>
                </a:solidFill>
                <a:latin typeface="Lidl Font Pro Book" panose="02000000000000000000"/>
                <a:cs typeface="Lidl Font Pro Book" panose="02000000000000000000"/>
              </a:rPr>
              <a:t> </a:t>
            </a:r>
            <a:r>
              <a:rPr sz="4950" b="0" spc="-10" dirty="0">
                <a:solidFill>
                  <a:srgbClr val="0050AA"/>
                </a:solidFill>
                <a:latin typeface="Lidl Font Pro Book" panose="02000000000000000000"/>
                <a:cs typeface="Lidl Font Pro Book" panose="02000000000000000000"/>
              </a:rPr>
              <a:t>jedné </a:t>
            </a:r>
            <a:r>
              <a:rPr sz="4950" b="0" spc="-65" dirty="0">
                <a:solidFill>
                  <a:srgbClr val="0050AA"/>
                </a:solidFill>
                <a:latin typeface="Lidl Font Pro Book" panose="02000000000000000000"/>
                <a:cs typeface="Lidl Font Pro Book" panose="02000000000000000000"/>
              </a:rPr>
              <a:t>prodejně</a:t>
            </a:r>
            <a:r>
              <a:rPr sz="4950" b="0" spc="-160" dirty="0">
                <a:solidFill>
                  <a:srgbClr val="0050AA"/>
                </a:solidFill>
                <a:latin typeface="Lidl Font Pro Book" panose="02000000000000000000"/>
                <a:cs typeface="Lidl Font Pro Book" panose="02000000000000000000"/>
              </a:rPr>
              <a:t> </a:t>
            </a:r>
            <a:r>
              <a:rPr sz="4950" b="0" dirty="0">
                <a:solidFill>
                  <a:srgbClr val="0050AA"/>
                </a:solidFill>
                <a:latin typeface="Lidl Font Pro Book" panose="02000000000000000000"/>
                <a:cs typeface="Lidl Font Pro Book" panose="02000000000000000000"/>
              </a:rPr>
              <a:t>za</a:t>
            </a:r>
            <a:r>
              <a:rPr sz="4950" b="0" spc="-150" dirty="0">
                <a:solidFill>
                  <a:srgbClr val="0050AA"/>
                </a:solidFill>
                <a:latin typeface="Lidl Font Pro Book" panose="02000000000000000000"/>
                <a:cs typeface="Lidl Font Pro Book" panose="02000000000000000000"/>
              </a:rPr>
              <a:t> </a:t>
            </a:r>
            <a:r>
              <a:rPr sz="4950" b="0" spc="-10" dirty="0">
                <a:solidFill>
                  <a:srgbClr val="0050AA"/>
                </a:solidFill>
                <a:latin typeface="Lidl Font Pro Book" panose="02000000000000000000"/>
                <a:cs typeface="Lidl Font Pro Book" panose="02000000000000000000"/>
              </a:rPr>
              <a:t>týden.</a:t>
            </a:r>
            <a:endParaRPr sz="4950" dirty="0">
              <a:latin typeface="Lidl Font Pro Book" panose="02000000000000000000"/>
              <a:cs typeface="Lidl Font Pro Book" panose="02000000000000000000"/>
            </a:endParaRPr>
          </a:p>
        </p:txBody>
      </p:sp>
      <p:sp>
        <p:nvSpPr>
          <p:cNvPr id="7" name="object 7"/>
          <p:cNvSpPr/>
          <p:nvPr/>
        </p:nvSpPr>
        <p:spPr>
          <a:xfrm>
            <a:off x="12237477" y="2594463"/>
            <a:ext cx="276225" cy="92710"/>
          </a:xfrm>
          <a:custGeom>
            <a:avLst/>
            <a:gdLst/>
            <a:ahLst/>
            <a:cxnLst/>
            <a:rect l="l" t="t" r="r" b="b"/>
            <a:pathLst>
              <a:path w="276225" h="92710">
                <a:moveTo>
                  <a:pt x="199407" y="0"/>
                </a:moveTo>
                <a:lnTo>
                  <a:pt x="76678" y="52"/>
                </a:lnTo>
                <a:lnTo>
                  <a:pt x="22440" y="22541"/>
                </a:lnTo>
                <a:lnTo>
                  <a:pt x="0" y="76772"/>
                </a:lnTo>
                <a:lnTo>
                  <a:pt x="0" y="85274"/>
                </a:lnTo>
                <a:lnTo>
                  <a:pt x="6858" y="92133"/>
                </a:lnTo>
                <a:lnTo>
                  <a:pt x="15339" y="92133"/>
                </a:lnTo>
                <a:lnTo>
                  <a:pt x="269279" y="92007"/>
                </a:lnTo>
                <a:lnTo>
                  <a:pt x="276138" y="85138"/>
                </a:lnTo>
                <a:lnTo>
                  <a:pt x="276138" y="76667"/>
                </a:lnTo>
                <a:lnTo>
                  <a:pt x="270093" y="46808"/>
                </a:lnTo>
                <a:lnTo>
                  <a:pt x="253640" y="22437"/>
                </a:lnTo>
                <a:lnTo>
                  <a:pt x="229253" y="6012"/>
                </a:lnTo>
                <a:lnTo>
                  <a:pt x="199407" y="0"/>
                </a:lnTo>
                <a:close/>
              </a:path>
            </a:pathLst>
          </a:custGeom>
          <a:solidFill>
            <a:srgbClr val="005BA2"/>
          </a:solidFill>
        </p:spPr>
        <p:txBody>
          <a:bodyPr wrap="square" lIns="0" tIns="0" rIns="0" bIns="0" rtlCol="0"/>
          <a:lstStyle/>
          <a:p>
            <a:endParaRPr/>
          </a:p>
        </p:txBody>
      </p:sp>
      <p:sp>
        <p:nvSpPr>
          <p:cNvPr id="8" name="object 8"/>
          <p:cNvSpPr/>
          <p:nvPr/>
        </p:nvSpPr>
        <p:spPr>
          <a:xfrm>
            <a:off x="12062462" y="2747841"/>
            <a:ext cx="626745" cy="1595755"/>
          </a:xfrm>
          <a:custGeom>
            <a:avLst/>
            <a:gdLst/>
            <a:ahLst/>
            <a:cxnLst/>
            <a:rect l="l" t="t" r="r" b="b"/>
            <a:pathLst>
              <a:path w="626745" h="1595754">
                <a:moveTo>
                  <a:pt x="389946" y="0"/>
                </a:moveTo>
                <a:lnTo>
                  <a:pt x="236526" y="0"/>
                </a:lnTo>
                <a:lnTo>
                  <a:pt x="212644" y="4822"/>
                </a:lnTo>
                <a:lnTo>
                  <a:pt x="193140" y="17974"/>
                </a:lnTo>
                <a:lnTo>
                  <a:pt x="179989" y="37481"/>
                </a:lnTo>
                <a:lnTo>
                  <a:pt x="175167" y="61369"/>
                </a:lnTo>
                <a:lnTo>
                  <a:pt x="175167" y="174895"/>
                </a:lnTo>
                <a:lnTo>
                  <a:pt x="169439" y="179931"/>
                </a:lnTo>
                <a:lnTo>
                  <a:pt x="134570" y="216655"/>
                </a:lnTo>
                <a:lnTo>
                  <a:pt x="97679" y="264725"/>
                </a:lnTo>
                <a:lnTo>
                  <a:pt x="50773" y="351552"/>
                </a:lnTo>
                <a:lnTo>
                  <a:pt x="27862" y="400154"/>
                </a:lnTo>
                <a:lnTo>
                  <a:pt x="13653" y="438885"/>
                </a:lnTo>
                <a:lnTo>
                  <a:pt x="3129" y="511240"/>
                </a:lnTo>
                <a:lnTo>
                  <a:pt x="2753" y="577165"/>
                </a:lnTo>
                <a:lnTo>
                  <a:pt x="2600" y="602551"/>
                </a:lnTo>
                <a:lnTo>
                  <a:pt x="2212" y="626509"/>
                </a:lnTo>
                <a:lnTo>
                  <a:pt x="1685" y="649125"/>
                </a:lnTo>
                <a:lnTo>
                  <a:pt x="1183" y="667948"/>
                </a:lnTo>
                <a:lnTo>
                  <a:pt x="0" y="727654"/>
                </a:lnTo>
                <a:lnTo>
                  <a:pt x="1832" y="780632"/>
                </a:lnTo>
                <a:lnTo>
                  <a:pt x="9457" y="828804"/>
                </a:lnTo>
                <a:lnTo>
                  <a:pt x="25651" y="874089"/>
                </a:lnTo>
                <a:lnTo>
                  <a:pt x="53192" y="918411"/>
                </a:lnTo>
                <a:lnTo>
                  <a:pt x="77402" y="959369"/>
                </a:lnTo>
                <a:lnTo>
                  <a:pt x="89974" y="1001889"/>
                </a:lnTo>
                <a:lnTo>
                  <a:pt x="92943" y="1045444"/>
                </a:lnTo>
                <a:lnTo>
                  <a:pt x="88345" y="1089510"/>
                </a:lnTo>
                <a:lnTo>
                  <a:pt x="78216" y="1133560"/>
                </a:lnTo>
                <a:lnTo>
                  <a:pt x="64591" y="1177070"/>
                </a:lnTo>
                <a:lnTo>
                  <a:pt x="36910" y="1254859"/>
                </a:lnTo>
                <a:lnTo>
                  <a:pt x="26421" y="1287914"/>
                </a:lnTo>
                <a:lnTo>
                  <a:pt x="19245" y="1318890"/>
                </a:lnTo>
                <a:lnTo>
                  <a:pt x="16585" y="1348000"/>
                </a:lnTo>
                <a:lnTo>
                  <a:pt x="19572" y="1394238"/>
                </a:lnTo>
                <a:lnTo>
                  <a:pt x="28520" y="1435731"/>
                </a:lnTo>
                <a:lnTo>
                  <a:pt x="43414" y="1472466"/>
                </a:lnTo>
                <a:lnTo>
                  <a:pt x="64236" y="1504432"/>
                </a:lnTo>
                <a:lnTo>
                  <a:pt x="90971" y="1531613"/>
                </a:lnTo>
                <a:lnTo>
                  <a:pt x="123601" y="1553996"/>
                </a:lnTo>
                <a:lnTo>
                  <a:pt x="162109" y="1571569"/>
                </a:lnTo>
                <a:lnTo>
                  <a:pt x="206481" y="1584318"/>
                </a:lnTo>
                <a:lnTo>
                  <a:pt x="256698" y="1592230"/>
                </a:lnTo>
                <a:lnTo>
                  <a:pt x="312744" y="1595291"/>
                </a:lnTo>
                <a:lnTo>
                  <a:pt x="313236" y="1549261"/>
                </a:lnTo>
                <a:lnTo>
                  <a:pt x="509770" y="1549261"/>
                </a:lnTo>
                <a:lnTo>
                  <a:pt x="535496" y="1531613"/>
                </a:lnTo>
                <a:lnTo>
                  <a:pt x="562229" y="1504432"/>
                </a:lnTo>
                <a:lnTo>
                  <a:pt x="563025" y="1503210"/>
                </a:lnTo>
                <a:lnTo>
                  <a:pt x="313236" y="1503210"/>
                </a:lnTo>
                <a:lnTo>
                  <a:pt x="245293" y="1498140"/>
                </a:lnTo>
                <a:lnTo>
                  <a:pt x="194048" y="1485441"/>
                </a:lnTo>
                <a:lnTo>
                  <a:pt x="157225" y="1466270"/>
                </a:lnTo>
                <a:lnTo>
                  <a:pt x="117740" y="1413139"/>
                </a:lnTo>
                <a:lnTo>
                  <a:pt x="108624" y="1348000"/>
                </a:lnTo>
                <a:lnTo>
                  <a:pt x="110926" y="1329232"/>
                </a:lnTo>
                <a:lnTo>
                  <a:pt x="117047" y="1305973"/>
                </a:lnTo>
                <a:lnTo>
                  <a:pt x="125813" y="1279451"/>
                </a:lnTo>
                <a:lnTo>
                  <a:pt x="136048" y="1250893"/>
                </a:lnTo>
                <a:lnTo>
                  <a:pt x="149361" y="1213596"/>
                </a:lnTo>
                <a:lnTo>
                  <a:pt x="162343" y="1173795"/>
                </a:lnTo>
                <a:lnTo>
                  <a:pt x="173593" y="1131935"/>
                </a:lnTo>
                <a:lnTo>
                  <a:pt x="181708" y="1088459"/>
                </a:lnTo>
                <a:lnTo>
                  <a:pt x="185287" y="1043811"/>
                </a:lnTo>
                <a:lnTo>
                  <a:pt x="182929" y="998436"/>
                </a:lnTo>
                <a:lnTo>
                  <a:pt x="173232" y="952776"/>
                </a:lnTo>
                <a:lnTo>
                  <a:pt x="154795" y="907277"/>
                </a:lnTo>
                <a:lnTo>
                  <a:pt x="126216" y="862382"/>
                </a:lnTo>
                <a:lnTo>
                  <a:pt x="115976" y="847442"/>
                </a:lnTo>
                <a:lnTo>
                  <a:pt x="107984" y="832195"/>
                </a:lnTo>
                <a:lnTo>
                  <a:pt x="101954" y="816236"/>
                </a:lnTo>
                <a:lnTo>
                  <a:pt x="97599" y="799158"/>
                </a:lnTo>
                <a:lnTo>
                  <a:pt x="621705" y="799158"/>
                </a:lnTo>
                <a:lnTo>
                  <a:pt x="624642" y="780632"/>
                </a:lnTo>
                <a:lnTo>
                  <a:pt x="626485" y="727654"/>
                </a:lnTo>
                <a:lnTo>
                  <a:pt x="626093" y="707706"/>
                </a:lnTo>
                <a:lnTo>
                  <a:pt x="534161" y="707706"/>
                </a:lnTo>
                <a:lnTo>
                  <a:pt x="92332" y="707109"/>
                </a:lnTo>
                <a:lnTo>
                  <a:pt x="92494" y="698453"/>
                </a:lnTo>
                <a:lnTo>
                  <a:pt x="92924" y="680163"/>
                </a:lnTo>
                <a:lnTo>
                  <a:pt x="93801" y="647172"/>
                </a:lnTo>
                <a:lnTo>
                  <a:pt x="94299" y="625172"/>
                </a:lnTo>
                <a:lnTo>
                  <a:pt x="94661" y="601863"/>
                </a:lnTo>
                <a:lnTo>
                  <a:pt x="94740" y="538059"/>
                </a:lnTo>
                <a:lnTo>
                  <a:pt x="94798" y="529602"/>
                </a:lnTo>
                <a:lnTo>
                  <a:pt x="94918" y="521638"/>
                </a:lnTo>
                <a:lnTo>
                  <a:pt x="623430" y="521638"/>
                </a:lnTo>
                <a:lnTo>
                  <a:pt x="623334" y="511240"/>
                </a:lnTo>
                <a:lnTo>
                  <a:pt x="620369" y="473854"/>
                </a:lnTo>
                <a:lnTo>
                  <a:pt x="612805" y="438863"/>
                </a:lnTo>
                <a:lnTo>
                  <a:pt x="609610" y="430154"/>
                </a:lnTo>
                <a:lnTo>
                  <a:pt x="511502" y="430154"/>
                </a:lnTo>
                <a:lnTo>
                  <a:pt x="115190" y="429620"/>
                </a:lnTo>
                <a:lnTo>
                  <a:pt x="135336" y="387986"/>
                </a:lnTo>
                <a:lnTo>
                  <a:pt x="165703" y="330178"/>
                </a:lnTo>
                <a:lnTo>
                  <a:pt x="189025" y="295247"/>
                </a:lnTo>
                <a:lnTo>
                  <a:pt x="224444" y="254777"/>
                </a:lnTo>
                <a:lnTo>
                  <a:pt x="245144" y="236652"/>
                </a:lnTo>
                <a:lnTo>
                  <a:pt x="254488" y="226932"/>
                </a:lnTo>
                <a:lnTo>
                  <a:pt x="261417" y="215547"/>
                </a:lnTo>
                <a:lnTo>
                  <a:pt x="265725" y="202934"/>
                </a:lnTo>
                <a:lnTo>
                  <a:pt x="267206" y="189533"/>
                </a:lnTo>
                <a:lnTo>
                  <a:pt x="267206" y="92049"/>
                </a:lnTo>
                <a:lnTo>
                  <a:pt x="451305" y="92049"/>
                </a:lnTo>
                <a:lnTo>
                  <a:pt x="451305" y="61369"/>
                </a:lnTo>
                <a:lnTo>
                  <a:pt x="446483" y="37481"/>
                </a:lnTo>
                <a:lnTo>
                  <a:pt x="433332" y="17974"/>
                </a:lnTo>
                <a:lnTo>
                  <a:pt x="413828" y="4822"/>
                </a:lnTo>
                <a:lnTo>
                  <a:pt x="389946" y="0"/>
                </a:lnTo>
                <a:close/>
              </a:path>
              <a:path w="626745" h="1595754">
                <a:moveTo>
                  <a:pt x="509770" y="1549261"/>
                </a:moveTo>
                <a:lnTo>
                  <a:pt x="313236" y="1549261"/>
                </a:lnTo>
                <a:lnTo>
                  <a:pt x="313728" y="1595291"/>
                </a:lnTo>
                <a:lnTo>
                  <a:pt x="369774" y="1592230"/>
                </a:lnTo>
                <a:lnTo>
                  <a:pt x="419990" y="1584318"/>
                </a:lnTo>
                <a:lnTo>
                  <a:pt x="464360" y="1571569"/>
                </a:lnTo>
                <a:lnTo>
                  <a:pt x="502868" y="1553996"/>
                </a:lnTo>
                <a:lnTo>
                  <a:pt x="509770" y="1549261"/>
                </a:lnTo>
                <a:close/>
              </a:path>
              <a:path w="626745" h="1595754">
                <a:moveTo>
                  <a:pt x="621705" y="799158"/>
                </a:moveTo>
                <a:lnTo>
                  <a:pt x="97599" y="799158"/>
                </a:lnTo>
                <a:lnTo>
                  <a:pt x="528758" y="799755"/>
                </a:lnTo>
                <a:lnTo>
                  <a:pt x="524393" y="816650"/>
                </a:lnTo>
                <a:lnTo>
                  <a:pt x="518380" y="832451"/>
                </a:lnTo>
                <a:lnTo>
                  <a:pt x="510433" y="847560"/>
                </a:lnTo>
                <a:lnTo>
                  <a:pt x="500267" y="862382"/>
                </a:lnTo>
                <a:lnTo>
                  <a:pt x="471686" y="907277"/>
                </a:lnTo>
                <a:lnTo>
                  <a:pt x="453246" y="952776"/>
                </a:lnTo>
                <a:lnTo>
                  <a:pt x="443545" y="998436"/>
                </a:lnTo>
                <a:lnTo>
                  <a:pt x="441183" y="1043811"/>
                </a:lnTo>
                <a:lnTo>
                  <a:pt x="444758" y="1088459"/>
                </a:lnTo>
                <a:lnTo>
                  <a:pt x="452870" y="1131935"/>
                </a:lnTo>
                <a:lnTo>
                  <a:pt x="464117" y="1173795"/>
                </a:lnTo>
                <a:lnTo>
                  <a:pt x="477098" y="1213596"/>
                </a:lnTo>
                <a:lnTo>
                  <a:pt x="490414" y="1250893"/>
                </a:lnTo>
                <a:lnTo>
                  <a:pt x="500652" y="1279451"/>
                </a:lnTo>
                <a:lnTo>
                  <a:pt x="509413" y="1305973"/>
                </a:lnTo>
                <a:lnTo>
                  <a:pt x="515528" y="1329232"/>
                </a:lnTo>
                <a:lnTo>
                  <a:pt x="517827" y="1348000"/>
                </a:lnTo>
                <a:lnTo>
                  <a:pt x="515928" y="1381492"/>
                </a:lnTo>
                <a:lnTo>
                  <a:pt x="493911" y="1441784"/>
                </a:lnTo>
                <a:lnTo>
                  <a:pt x="432419" y="1485441"/>
                </a:lnTo>
                <a:lnTo>
                  <a:pt x="381178" y="1498140"/>
                </a:lnTo>
                <a:lnTo>
                  <a:pt x="313236" y="1503210"/>
                </a:lnTo>
                <a:lnTo>
                  <a:pt x="563025" y="1503210"/>
                </a:lnTo>
                <a:lnTo>
                  <a:pt x="583050" y="1472466"/>
                </a:lnTo>
                <a:lnTo>
                  <a:pt x="597943" y="1435731"/>
                </a:lnTo>
                <a:lnTo>
                  <a:pt x="606890" y="1394238"/>
                </a:lnTo>
                <a:lnTo>
                  <a:pt x="609876" y="1348000"/>
                </a:lnTo>
                <a:lnTo>
                  <a:pt x="607216" y="1318890"/>
                </a:lnTo>
                <a:lnTo>
                  <a:pt x="600039" y="1287914"/>
                </a:lnTo>
                <a:lnTo>
                  <a:pt x="589547" y="1254859"/>
                </a:lnTo>
                <a:lnTo>
                  <a:pt x="576945" y="1219512"/>
                </a:lnTo>
                <a:lnTo>
                  <a:pt x="561869" y="1177070"/>
                </a:lnTo>
                <a:lnTo>
                  <a:pt x="548252" y="1133560"/>
                </a:lnTo>
                <a:lnTo>
                  <a:pt x="538128" y="1089510"/>
                </a:lnTo>
                <a:lnTo>
                  <a:pt x="533532" y="1045444"/>
                </a:lnTo>
                <a:lnTo>
                  <a:pt x="536499" y="1001889"/>
                </a:lnTo>
                <a:lnTo>
                  <a:pt x="549063" y="959369"/>
                </a:lnTo>
                <a:lnTo>
                  <a:pt x="573260" y="918411"/>
                </a:lnTo>
                <a:lnTo>
                  <a:pt x="600803" y="874089"/>
                </a:lnTo>
                <a:lnTo>
                  <a:pt x="617006" y="828804"/>
                </a:lnTo>
                <a:lnTo>
                  <a:pt x="621705" y="799158"/>
                </a:lnTo>
                <a:close/>
              </a:path>
              <a:path w="626745" h="1595754">
                <a:moveTo>
                  <a:pt x="623430" y="521638"/>
                </a:moveTo>
                <a:lnTo>
                  <a:pt x="94918" y="521638"/>
                </a:lnTo>
                <a:lnTo>
                  <a:pt x="531544" y="522235"/>
                </a:lnTo>
                <a:lnTo>
                  <a:pt x="531669" y="577165"/>
                </a:lnTo>
                <a:lnTo>
                  <a:pt x="531812" y="602551"/>
                </a:lnTo>
                <a:lnTo>
                  <a:pt x="532186" y="626509"/>
                </a:lnTo>
                <a:lnTo>
                  <a:pt x="532707" y="649125"/>
                </a:lnTo>
                <a:lnTo>
                  <a:pt x="533547" y="680331"/>
                </a:lnTo>
                <a:lnTo>
                  <a:pt x="533983" y="698911"/>
                </a:lnTo>
                <a:lnTo>
                  <a:pt x="534161" y="707706"/>
                </a:lnTo>
                <a:lnTo>
                  <a:pt x="626093" y="707706"/>
                </a:lnTo>
                <a:lnTo>
                  <a:pt x="625310" y="667948"/>
                </a:lnTo>
                <a:lnTo>
                  <a:pt x="624744" y="647172"/>
                </a:lnTo>
                <a:lnTo>
                  <a:pt x="624232" y="625172"/>
                </a:lnTo>
                <a:lnTo>
                  <a:pt x="623861" y="601863"/>
                </a:lnTo>
                <a:lnTo>
                  <a:pt x="623750" y="557155"/>
                </a:lnTo>
                <a:lnTo>
                  <a:pt x="623430" y="521638"/>
                </a:lnTo>
                <a:close/>
              </a:path>
              <a:path w="626745" h="1595754">
                <a:moveTo>
                  <a:pt x="451305" y="92049"/>
                </a:moveTo>
                <a:lnTo>
                  <a:pt x="359256" y="92049"/>
                </a:lnTo>
                <a:lnTo>
                  <a:pt x="359256" y="189533"/>
                </a:lnTo>
                <a:lnTo>
                  <a:pt x="371987" y="226944"/>
                </a:lnTo>
                <a:lnTo>
                  <a:pt x="387816" y="242102"/>
                </a:lnTo>
                <a:lnTo>
                  <a:pt x="393773" y="247205"/>
                </a:lnTo>
                <a:lnTo>
                  <a:pt x="421162" y="275583"/>
                </a:lnTo>
                <a:lnTo>
                  <a:pt x="450734" y="313548"/>
                </a:lnTo>
                <a:lnTo>
                  <a:pt x="477472" y="361721"/>
                </a:lnTo>
                <a:lnTo>
                  <a:pt x="502545" y="410868"/>
                </a:lnTo>
                <a:lnTo>
                  <a:pt x="511502" y="430154"/>
                </a:lnTo>
                <a:lnTo>
                  <a:pt x="609610" y="430154"/>
                </a:lnTo>
                <a:lnTo>
                  <a:pt x="575687" y="351541"/>
                </a:lnTo>
                <a:lnTo>
                  <a:pt x="542035" y="286944"/>
                </a:lnTo>
                <a:lnTo>
                  <a:pt x="512036" y="241247"/>
                </a:lnTo>
                <a:lnTo>
                  <a:pt x="468383" y="190968"/>
                </a:lnTo>
                <a:lnTo>
                  <a:pt x="451305" y="174895"/>
                </a:lnTo>
                <a:lnTo>
                  <a:pt x="451305" y="92049"/>
                </a:lnTo>
                <a:close/>
              </a:path>
            </a:pathLst>
          </a:custGeom>
          <a:solidFill>
            <a:srgbClr val="005BA2"/>
          </a:solidFill>
        </p:spPr>
        <p:txBody>
          <a:bodyPr wrap="square" lIns="0" tIns="0" rIns="0" bIns="0" rtlCol="0"/>
          <a:lstStyle/>
          <a:p>
            <a:endParaRPr/>
          </a:p>
        </p:txBody>
      </p:sp>
      <p:sp>
        <p:nvSpPr>
          <p:cNvPr id="9" name="object 9"/>
          <p:cNvSpPr/>
          <p:nvPr/>
        </p:nvSpPr>
        <p:spPr>
          <a:xfrm>
            <a:off x="13137973" y="2594463"/>
            <a:ext cx="276225" cy="92710"/>
          </a:xfrm>
          <a:custGeom>
            <a:avLst/>
            <a:gdLst/>
            <a:ahLst/>
            <a:cxnLst/>
            <a:rect l="l" t="t" r="r" b="b"/>
            <a:pathLst>
              <a:path w="276225" h="92710">
                <a:moveTo>
                  <a:pt x="199407" y="0"/>
                </a:moveTo>
                <a:lnTo>
                  <a:pt x="76678" y="52"/>
                </a:lnTo>
                <a:lnTo>
                  <a:pt x="22440" y="22541"/>
                </a:lnTo>
                <a:lnTo>
                  <a:pt x="0" y="76772"/>
                </a:lnTo>
                <a:lnTo>
                  <a:pt x="0" y="85274"/>
                </a:lnTo>
                <a:lnTo>
                  <a:pt x="6858" y="92133"/>
                </a:lnTo>
                <a:lnTo>
                  <a:pt x="15339" y="92133"/>
                </a:lnTo>
                <a:lnTo>
                  <a:pt x="269279" y="92007"/>
                </a:lnTo>
                <a:lnTo>
                  <a:pt x="276138" y="85138"/>
                </a:lnTo>
                <a:lnTo>
                  <a:pt x="276138" y="76667"/>
                </a:lnTo>
                <a:lnTo>
                  <a:pt x="270093" y="46808"/>
                </a:lnTo>
                <a:lnTo>
                  <a:pt x="253640" y="22437"/>
                </a:lnTo>
                <a:lnTo>
                  <a:pt x="229253" y="6012"/>
                </a:lnTo>
                <a:lnTo>
                  <a:pt x="199407" y="0"/>
                </a:lnTo>
                <a:close/>
              </a:path>
            </a:pathLst>
          </a:custGeom>
          <a:solidFill>
            <a:srgbClr val="005BA2"/>
          </a:solidFill>
        </p:spPr>
        <p:txBody>
          <a:bodyPr wrap="square" lIns="0" tIns="0" rIns="0" bIns="0" rtlCol="0"/>
          <a:lstStyle/>
          <a:p>
            <a:endParaRPr/>
          </a:p>
        </p:txBody>
      </p:sp>
      <p:sp>
        <p:nvSpPr>
          <p:cNvPr id="10" name="object 10"/>
          <p:cNvSpPr/>
          <p:nvPr/>
        </p:nvSpPr>
        <p:spPr>
          <a:xfrm>
            <a:off x="12962959" y="2747841"/>
            <a:ext cx="626745" cy="1595755"/>
          </a:xfrm>
          <a:custGeom>
            <a:avLst/>
            <a:gdLst/>
            <a:ahLst/>
            <a:cxnLst/>
            <a:rect l="l" t="t" r="r" b="b"/>
            <a:pathLst>
              <a:path w="626744" h="1595754">
                <a:moveTo>
                  <a:pt x="389946" y="0"/>
                </a:moveTo>
                <a:lnTo>
                  <a:pt x="236526" y="0"/>
                </a:lnTo>
                <a:lnTo>
                  <a:pt x="212644" y="4822"/>
                </a:lnTo>
                <a:lnTo>
                  <a:pt x="193140" y="17974"/>
                </a:lnTo>
                <a:lnTo>
                  <a:pt x="179989" y="37481"/>
                </a:lnTo>
                <a:lnTo>
                  <a:pt x="175167" y="61369"/>
                </a:lnTo>
                <a:lnTo>
                  <a:pt x="175167" y="174895"/>
                </a:lnTo>
                <a:lnTo>
                  <a:pt x="169439" y="179931"/>
                </a:lnTo>
                <a:lnTo>
                  <a:pt x="134570" y="216655"/>
                </a:lnTo>
                <a:lnTo>
                  <a:pt x="97679" y="264725"/>
                </a:lnTo>
                <a:lnTo>
                  <a:pt x="50773" y="351552"/>
                </a:lnTo>
                <a:lnTo>
                  <a:pt x="27862" y="400154"/>
                </a:lnTo>
                <a:lnTo>
                  <a:pt x="13653" y="438885"/>
                </a:lnTo>
                <a:lnTo>
                  <a:pt x="3129" y="511240"/>
                </a:lnTo>
                <a:lnTo>
                  <a:pt x="2753" y="577165"/>
                </a:lnTo>
                <a:lnTo>
                  <a:pt x="2600" y="602551"/>
                </a:lnTo>
                <a:lnTo>
                  <a:pt x="2212" y="626509"/>
                </a:lnTo>
                <a:lnTo>
                  <a:pt x="1685" y="649125"/>
                </a:lnTo>
                <a:lnTo>
                  <a:pt x="1183" y="667948"/>
                </a:lnTo>
                <a:lnTo>
                  <a:pt x="0" y="727654"/>
                </a:lnTo>
                <a:lnTo>
                  <a:pt x="1832" y="780632"/>
                </a:lnTo>
                <a:lnTo>
                  <a:pt x="9457" y="828804"/>
                </a:lnTo>
                <a:lnTo>
                  <a:pt x="25651" y="874089"/>
                </a:lnTo>
                <a:lnTo>
                  <a:pt x="53192" y="918411"/>
                </a:lnTo>
                <a:lnTo>
                  <a:pt x="77402" y="959369"/>
                </a:lnTo>
                <a:lnTo>
                  <a:pt x="89974" y="1001889"/>
                </a:lnTo>
                <a:lnTo>
                  <a:pt x="92943" y="1045444"/>
                </a:lnTo>
                <a:lnTo>
                  <a:pt x="88345" y="1089510"/>
                </a:lnTo>
                <a:lnTo>
                  <a:pt x="78216" y="1133560"/>
                </a:lnTo>
                <a:lnTo>
                  <a:pt x="64591" y="1177070"/>
                </a:lnTo>
                <a:lnTo>
                  <a:pt x="36910" y="1254859"/>
                </a:lnTo>
                <a:lnTo>
                  <a:pt x="26421" y="1287914"/>
                </a:lnTo>
                <a:lnTo>
                  <a:pt x="19245" y="1318890"/>
                </a:lnTo>
                <a:lnTo>
                  <a:pt x="16585" y="1348000"/>
                </a:lnTo>
                <a:lnTo>
                  <a:pt x="19572" y="1394238"/>
                </a:lnTo>
                <a:lnTo>
                  <a:pt x="28520" y="1435731"/>
                </a:lnTo>
                <a:lnTo>
                  <a:pt x="43414" y="1472466"/>
                </a:lnTo>
                <a:lnTo>
                  <a:pt x="64236" y="1504432"/>
                </a:lnTo>
                <a:lnTo>
                  <a:pt x="90971" y="1531613"/>
                </a:lnTo>
                <a:lnTo>
                  <a:pt x="123601" y="1553996"/>
                </a:lnTo>
                <a:lnTo>
                  <a:pt x="162109" y="1571569"/>
                </a:lnTo>
                <a:lnTo>
                  <a:pt x="206481" y="1584318"/>
                </a:lnTo>
                <a:lnTo>
                  <a:pt x="256698" y="1592230"/>
                </a:lnTo>
                <a:lnTo>
                  <a:pt x="312744" y="1595291"/>
                </a:lnTo>
                <a:lnTo>
                  <a:pt x="313236" y="1549261"/>
                </a:lnTo>
                <a:lnTo>
                  <a:pt x="509770" y="1549261"/>
                </a:lnTo>
                <a:lnTo>
                  <a:pt x="535496" y="1531613"/>
                </a:lnTo>
                <a:lnTo>
                  <a:pt x="562229" y="1504432"/>
                </a:lnTo>
                <a:lnTo>
                  <a:pt x="563025" y="1503210"/>
                </a:lnTo>
                <a:lnTo>
                  <a:pt x="313236" y="1503210"/>
                </a:lnTo>
                <a:lnTo>
                  <a:pt x="245293" y="1498140"/>
                </a:lnTo>
                <a:lnTo>
                  <a:pt x="194048" y="1485441"/>
                </a:lnTo>
                <a:lnTo>
                  <a:pt x="157225" y="1466270"/>
                </a:lnTo>
                <a:lnTo>
                  <a:pt x="117740" y="1413139"/>
                </a:lnTo>
                <a:lnTo>
                  <a:pt x="108624" y="1348000"/>
                </a:lnTo>
                <a:lnTo>
                  <a:pt x="110926" y="1329232"/>
                </a:lnTo>
                <a:lnTo>
                  <a:pt x="117047" y="1305973"/>
                </a:lnTo>
                <a:lnTo>
                  <a:pt x="125813" y="1279451"/>
                </a:lnTo>
                <a:lnTo>
                  <a:pt x="136048" y="1250893"/>
                </a:lnTo>
                <a:lnTo>
                  <a:pt x="149361" y="1213596"/>
                </a:lnTo>
                <a:lnTo>
                  <a:pt x="162343" y="1173795"/>
                </a:lnTo>
                <a:lnTo>
                  <a:pt x="173593" y="1131935"/>
                </a:lnTo>
                <a:lnTo>
                  <a:pt x="181708" y="1088459"/>
                </a:lnTo>
                <a:lnTo>
                  <a:pt x="185287" y="1043811"/>
                </a:lnTo>
                <a:lnTo>
                  <a:pt x="182929" y="998436"/>
                </a:lnTo>
                <a:lnTo>
                  <a:pt x="173232" y="952776"/>
                </a:lnTo>
                <a:lnTo>
                  <a:pt x="154795" y="907277"/>
                </a:lnTo>
                <a:lnTo>
                  <a:pt x="126216" y="862382"/>
                </a:lnTo>
                <a:lnTo>
                  <a:pt x="115976" y="847442"/>
                </a:lnTo>
                <a:lnTo>
                  <a:pt x="107984" y="832195"/>
                </a:lnTo>
                <a:lnTo>
                  <a:pt x="101954" y="816236"/>
                </a:lnTo>
                <a:lnTo>
                  <a:pt x="97599" y="799158"/>
                </a:lnTo>
                <a:lnTo>
                  <a:pt x="621705" y="799158"/>
                </a:lnTo>
                <a:lnTo>
                  <a:pt x="624642" y="780632"/>
                </a:lnTo>
                <a:lnTo>
                  <a:pt x="626485" y="727654"/>
                </a:lnTo>
                <a:lnTo>
                  <a:pt x="626093" y="707706"/>
                </a:lnTo>
                <a:lnTo>
                  <a:pt x="534161" y="707706"/>
                </a:lnTo>
                <a:lnTo>
                  <a:pt x="92332" y="707109"/>
                </a:lnTo>
                <a:lnTo>
                  <a:pt x="92494" y="698453"/>
                </a:lnTo>
                <a:lnTo>
                  <a:pt x="92924" y="680163"/>
                </a:lnTo>
                <a:lnTo>
                  <a:pt x="93801" y="647172"/>
                </a:lnTo>
                <a:lnTo>
                  <a:pt x="94299" y="625172"/>
                </a:lnTo>
                <a:lnTo>
                  <a:pt x="94661" y="601863"/>
                </a:lnTo>
                <a:lnTo>
                  <a:pt x="94740" y="538059"/>
                </a:lnTo>
                <a:lnTo>
                  <a:pt x="94798" y="529602"/>
                </a:lnTo>
                <a:lnTo>
                  <a:pt x="94918" y="521638"/>
                </a:lnTo>
                <a:lnTo>
                  <a:pt x="623430" y="521638"/>
                </a:lnTo>
                <a:lnTo>
                  <a:pt x="623334" y="511240"/>
                </a:lnTo>
                <a:lnTo>
                  <a:pt x="620369" y="473854"/>
                </a:lnTo>
                <a:lnTo>
                  <a:pt x="612805" y="438863"/>
                </a:lnTo>
                <a:lnTo>
                  <a:pt x="609610" y="430154"/>
                </a:lnTo>
                <a:lnTo>
                  <a:pt x="511502" y="430154"/>
                </a:lnTo>
                <a:lnTo>
                  <a:pt x="115190" y="429620"/>
                </a:lnTo>
                <a:lnTo>
                  <a:pt x="135336" y="387986"/>
                </a:lnTo>
                <a:lnTo>
                  <a:pt x="165703" y="330178"/>
                </a:lnTo>
                <a:lnTo>
                  <a:pt x="189025" y="295247"/>
                </a:lnTo>
                <a:lnTo>
                  <a:pt x="224444" y="254777"/>
                </a:lnTo>
                <a:lnTo>
                  <a:pt x="245144" y="236652"/>
                </a:lnTo>
                <a:lnTo>
                  <a:pt x="254488" y="226932"/>
                </a:lnTo>
                <a:lnTo>
                  <a:pt x="261417" y="215547"/>
                </a:lnTo>
                <a:lnTo>
                  <a:pt x="265725" y="202934"/>
                </a:lnTo>
                <a:lnTo>
                  <a:pt x="267206" y="189533"/>
                </a:lnTo>
                <a:lnTo>
                  <a:pt x="267206" y="92049"/>
                </a:lnTo>
                <a:lnTo>
                  <a:pt x="451305" y="92049"/>
                </a:lnTo>
                <a:lnTo>
                  <a:pt x="451305" y="61369"/>
                </a:lnTo>
                <a:lnTo>
                  <a:pt x="446483" y="37481"/>
                </a:lnTo>
                <a:lnTo>
                  <a:pt x="433332" y="17974"/>
                </a:lnTo>
                <a:lnTo>
                  <a:pt x="413828" y="4822"/>
                </a:lnTo>
                <a:lnTo>
                  <a:pt x="389946" y="0"/>
                </a:lnTo>
                <a:close/>
              </a:path>
              <a:path w="626744" h="1595754">
                <a:moveTo>
                  <a:pt x="509770" y="1549261"/>
                </a:moveTo>
                <a:lnTo>
                  <a:pt x="313236" y="1549261"/>
                </a:lnTo>
                <a:lnTo>
                  <a:pt x="313728" y="1595291"/>
                </a:lnTo>
                <a:lnTo>
                  <a:pt x="369774" y="1592230"/>
                </a:lnTo>
                <a:lnTo>
                  <a:pt x="419990" y="1584318"/>
                </a:lnTo>
                <a:lnTo>
                  <a:pt x="464360" y="1571569"/>
                </a:lnTo>
                <a:lnTo>
                  <a:pt x="502868" y="1553996"/>
                </a:lnTo>
                <a:lnTo>
                  <a:pt x="509770" y="1549261"/>
                </a:lnTo>
                <a:close/>
              </a:path>
              <a:path w="626744" h="1595754">
                <a:moveTo>
                  <a:pt x="621705" y="799158"/>
                </a:moveTo>
                <a:lnTo>
                  <a:pt x="97599" y="799158"/>
                </a:lnTo>
                <a:lnTo>
                  <a:pt x="528758" y="799755"/>
                </a:lnTo>
                <a:lnTo>
                  <a:pt x="524393" y="816650"/>
                </a:lnTo>
                <a:lnTo>
                  <a:pt x="518380" y="832451"/>
                </a:lnTo>
                <a:lnTo>
                  <a:pt x="510433" y="847560"/>
                </a:lnTo>
                <a:lnTo>
                  <a:pt x="500267" y="862382"/>
                </a:lnTo>
                <a:lnTo>
                  <a:pt x="471686" y="907277"/>
                </a:lnTo>
                <a:lnTo>
                  <a:pt x="453246" y="952776"/>
                </a:lnTo>
                <a:lnTo>
                  <a:pt x="443545" y="998436"/>
                </a:lnTo>
                <a:lnTo>
                  <a:pt x="441183" y="1043811"/>
                </a:lnTo>
                <a:lnTo>
                  <a:pt x="444758" y="1088459"/>
                </a:lnTo>
                <a:lnTo>
                  <a:pt x="452870" y="1131935"/>
                </a:lnTo>
                <a:lnTo>
                  <a:pt x="464117" y="1173795"/>
                </a:lnTo>
                <a:lnTo>
                  <a:pt x="477098" y="1213596"/>
                </a:lnTo>
                <a:lnTo>
                  <a:pt x="490414" y="1250893"/>
                </a:lnTo>
                <a:lnTo>
                  <a:pt x="500652" y="1279451"/>
                </a:lnTo>
                <a:lnTo>
                  <a:pt x="509413" y="1305973"/>
                </a:lnTo>
                <a:lnTo>
                  <a:pt x="515528" y="1329232"/>
                </a:lnTo>
                <a:lnTo>
                  <a:pt x="517827" y="1348000"/>
                </a:lnTo>
                <a:lnTo>
                  <a:pt x="515928" y="1381492"/>
                </a:lnTo>
                <a:lnTo>
                  <a:pt x="493911" y="1441784"/>
                </a:lnTo>
                <a:lnTo>
                  <a:pt x="432419" y="1485441"/>
                </a:lnTo>
                <a:lnTo>
                  <a:pt x="381178" y="1498140"/>
                </a:lnTo>
                <a:lnTo>
                  <a:pt x="313236" y="1503210"/>
                </a:lnTo>
                <a:lnTo>
                  <a:pt x="563025" y="1503210"/>
                </a:lnTo>
                <a:lnTo>
                  <a:pt x="583050" y="1472466"/>
                </a:lnTo>
                <a:lnTo>
                  <a:pt x="597943" y="1435731"/>
                </a:lnTo>
                <a:lnTo>
                  <a:pt x="606890" y="1394238"/>
                </a:lnTo>
                <a:lnTo>
                  <a:pt x="609876" y="1348000"/>
                </a:lnTo>
                <a:lnTo>
                  <a:pt x="607216" y="1318890"/>
                </a:lnTo>
                <a:lnTo>
                  <a:pt x="600039" y="1287914"/>
                </a:lnTo>
                <a:lnTo>
                  <a:pt x="589547" y="1254859"/>
                </a:lnTo>
                <a:lnTo>
                  <a:pt x="576945" y="1219512"/>
                </a:lnTo>
                <a:lnTo>
                  <a:pt x="561869" y="1177070"/>
                </a:lnTo>
                <a:lnTo>
                  <a:pt x="548252" y="1133560"/>
                </a:lnTo>
                <a:lnTo>
                  <a:pt x="538128" y="1089510"/>
                </a:lnTo>
                <a:lnTo>
                  <a:pt x="533532" y="1045444"/>
                </a:lnTo>
                <a:lnTo>
                  <a:pt x="536499" y="1001889"/>
                </a:lnTo>
                <a:lnTo>
                  <a:pt x="549063" y="959369"/>
                </a:lnTo>
                <a:lnTo>
                  <a:pt x="573260" y="918411"/>
                </a:lnTo>
                <a:lnTo>
                  <a:pt x="600803" y="874089"/>
                </a:lnTo>
                <a:lnTo>
                  <a:pt x="617006" y="828804"/>
                </a:lnTo>
                <a:lnTo>
                  <a:pt x="621705" y="799158"/>
                </a:lnTo>
                <a:close/>
              </a:path>
              <a:path w="626744" h="1595754">
                <a:moveTo>
                  <a:pt x="623430" y="521638"/>
                </a:moveTo>
                <a:lnTo>
                  <a:pt x="94918" y="521638"/>
                </a:lnTo>
                <a:lnTo>
                  <a:pt x="531544" y="522235"/>
                </a:lnTo>
                <a:lnTo>
                  <a:pt x="531669" y="577165"/>
                </a:lnTo>
                <a:lnTo>
                  <a:pt x="531812" y="602551"/>
                </a:lnTo>
                <a:lnTo>
                  <a:pt x="532186" y="626509"/>
                </a:lnTo>
                <a:lnTo>
                  <a:pt x="532707" y="649125"/>
                </a:lnTo>
                <a:lnTo>
                  <a:pt x="533547" y="680331"/>
                </a:lnTo>
                <a:lnTo>
                  <a:pt x="533983" y="698911"/>
                </a:lnTo>
                <a:lnTo>
                  <a:pt x="534161" y="707706"/>
                </a:lnTo>
                <a:lnTo>
                  <a:pt x="626093" y="707706"/>
                </a:lnTo>
                <a:lnTo>
                  <a:pt x="625310" y="667948"/>
                </a:lnTo>
                <a:lnTo>
                  <a:pt x="624744" y="647172"/>
                </a:lnTo>
                <a:lnTo>
                  <a:pt x="624232" y="625172"/>
                </a:lnTo>
                <a:lnTo>
                  <a:pt x="623861" y="601863"/>
                </a:lnTo>
                <a:lnTo>
                  <a:pt x="623750" y="557155"/>
                </a:lnTo>
                <a:lnTo>
                  <a:pt x="623430" y="521638"/>
                </a:lnTo>
                <a:close/>
              </a:path>
              <a:path w="626744" h="1595754">
                <a:moveTo>
                  <a:pt x="451305" y="92049"/>
                </a:moveTo>
                <a:lnTo>
                  <a:pt x="359256" y="92049"/>
                </a:lnTo>
                <a:lnTo>
                  <a:pt x="359256" y="189533"/>
                </a:lnTo>
                <a:lnTo>
                  <a:pt x="371987" y="226944"/>
                </a:lnTo>
                <a:lnTo>
                  <a:pt x="387816" y="242102"/>
                </a:lnTo>
                <a:lnTo>
                  <a:pt x="393773" y="247205"/>
                </a:lnTo>
                <a:lnTo>
                  <a:pt x="421162" y="275583"/>
                </a:lnTo>
                <a:lnTo>
                  <a:pt x="450734" y="313548"/>
                </a:lnTo>
                <a:lnTo>
                  <a:pt x="477472" y="361721"/>
                </a:lnTo>
                <a:lnTo>
                  <a:pt x="502545" y="410868"/>
                </a:lnTo>
                <a:lnTo>
                  <a:pt x="511502" y="430154"/>
                </a:lnTo>
                <a:lnTo>
                  <a:pt x="609610" y="430154"/>
                </a:lnTo>
                <a:lnTo>
                  <a:pt x="575687" y="351541"/>
                </a:lnTo>
                <a:lnTo>
                  <a:pt x="542035" y="286944"/>
                </a:lnTo>
                <a:lnTo>
                  <a:pt x="512036" y="241247"/>
                </a:lnTo>
                <a:lnTo>
                  <a:pt x="468383" y="190968"/>
                </a:lnTo>
                <a:lnTo>
                  <a:pt x="451305" y="174895"/>
                </a:lnTo>
                <a:lnTo>
                  <a:pt x="451305" y="92049"/>
                </a:lnTo>
                <a:close/>
              </a:path>
            </a:pathLst>
          </a:custGeom>
          <a:solidFill>
            <a:srgbClr val="005BA2"/>
          </a:solidFill>
        </p:spPr>
        <p:txBody>
          <a:bodyPr wrap="square" lIns="0" tIns="0" rIns="0" bIns="0" rtlCol="0"/>
          <a:lstStyle/>
          <a:p>
            <a:endParaRPr/>
          </a:p>
        </p:txBody>
      </p:sp>
      <p:sp>
        <p:nvSpPr>
          <p:cNvPr id="11" name="object 11"/>
          <p:cNvSpPr/>
          <p:nvPr/>
        </p:nvSpPr>
        <p:spPr>
          <a:xfrm>
            <a:off x="14038470" y="2594463"/>
            <a:ext cx="276225" cy="92710"/>
          </a:xfrm>
          <a:custGeom>
            <a:avLst/>
            <a:gdLst/>
            <a:ahLst/>
            <a:cxnLst/>
            <a:rect l="l" t="t" r="r" b="b"/>
            <a:pathLst>
              <a:path w="276225" h="92710">
                <a:moveTo>
                  <a:pt x="199407" y="0"/>
                </a:moveTo>
                <a:lnTo>
                  <a:pt x="76678" y="52"/>
                </a:lnTo>
                <a:lnTo>
                  <a:pt x="22440" y="22541"/>
                </a:lnTo>
                <a:lnTo>
                  <a:pt x="0" y="76772"/>
                </a:lnTo>
                <a:lnTo>
                  <a:pt x="0" y="85274"/>
                </a:lnTo>
                <a:lnTo>
                  <a:pt x="6858" y="92133"/>
                </a:lnTo>
                <a:lnTo>
                  <a:pt x="15339" y="92133"/>
                </a:lnTo>
                <a:lnTo>
                  <a:pt x="269279" y="92007"/>
                </a:lnTo>
                <a:lnTo>
                  <a:pt x="276138" y="85138"/>
                </a:lnTo>
                <a:lnTo>
                  <a:pt x="276138" y="76667"/>
                </a:lnTo>
                <a:lnTo>
                  <a:pt x="270093" y="46808"/>
                </a:lnTo>
                <a:lnTo>
                  <a:pt x="253640" y="22437"/>
                </a:lnTo>
                <a:lnTo>
                  <a:pt x="229253" y="6012"/>
                </a:lnTo>
                <a:lnTo>
                  <a:pt x="199407" y="0"/>
                </a:lnTo>
                <a:close/>
              </a:path>
            </a:pathLst>
          </a:custGeom>
          <a:solidFill>
            <a:srgbClr val="005BA2"/>
          </a:solidFill>
        </p:spPr>
        <p:txBody>
          <a:bodyPr wrap="square" lIns="0" tIns="0" rIns="0" bIns="0" rtlCol="0"/>
          <a:lstStyle/>
          <a:p>
            <a:endParaRPr/>
          </a:p>
        </p:txBody>
      </p:sp>
      <p:sp>
        <p:nvSpPr>
          <p:cNvPr id="12" name="object 12"/>
          <p:cNvSpPr/>
          <p:nvPr/>
        </p:nvSpPr>
        <p:spPr>
          <a:xfrm>
            <a:off x="13863456" y="2747841"/>
            <a:ext cx="626745" cy="1595755"/>
          </a:xfrm>
          <a:custGeom>
            <a:avLst/>
            <a:gdLst/>
            <a:ahLst/>
            <a:cxnLst/>
            <a:rect l="l" t="t" r="r" b="b"/>
            <a:pathLst>
              <a:path w="626744" h="1595754">
                <a:moveTo>
                  <a:pt x="389946" y="0"/>
                </a:moveTo>
                <a:lnTo>
                  <a:pt x="236526" y="0"/>
                </a:lnTo>
                <a:lnTo>
                  <a:pt x="212644" y="4822"/>
                </a:lnTo>
                <a:lnTo>
                  <a:pt x="193140" y="17974"/>
                </a:lnTo>
                <a:lnTo>
                  <a:pt x="179989" y="37481"/>
                </a:lnTo>
                <a:lnTo>
                  <a:pt x="175167" y="61369"/>
                </a:lnTo>
                <a:lnTo>
                  <a:pt x="175167" y="174895"/>
                </a:lnTo>
                <a:lnTo>
                  <a:pt x="169439" y="179931"/>
                </a:lnTo>
                <a:lnTo>
                  <a:pt x="134570" y="216655"/>
                </a:lnTo>
                <a:lnTo>
                  <a:pt x="97679" y="264725"/>
                </a:lnTo>
                <a:lnTo>
                  <a:pt x="50773" y="351552"/>
                </a:lnTo>
                <a:lnTo>
                  <a:pt x="27862" y="400154"/>
                </a:lnTo>
                <a:lnTo>
                  <a:pt x="13653" y="438885"/>
                </a:lnTo>
                <a:lnTo>
                  <a:pt x="3129" y="511240"/>
                </a:lnTo>
                <a:lnTo>
                  <a:pt x="2753" y="577165"/>
                </a:lnTo>
                <a:lnTo>
                  <a:pt x="2600" y="602551"/>
                </a:lnTo>
                <a:lnTo>
                  <a:pt x="2212" y="626509"/>
                </a:lnTo>
                <a:lnTo>
                  <a:pt x="1685" y="649125"/>
                </a:lnTo>
                <a:lnTo>
                  <a:pt x="1183" y="667948"/>
                </a:lnTo>
                <a:lnTo>
                  <a:pt x="0" y="727654"/>
                </a:lnTo>
                <a:lnTo>
                  <a:pt x="1832" y="780632"/>
                </a:lnTo>
                <a:lnTo>
                  <a:pt x="9457" y="828804"/>
                </a:lnTo>
                <a:lnTo>
                  <a:pt x="25651" y="874089"/>
                </a:lnTo>
                <a:lnTo>
                  <a:pt x="53192" y="918411"/>
                </a:lnTo>
                <a:lnTo>
                  <a:pt x="77402" y="959369"/>
                </a:lnTo>
                <a:lnTo>
                  <a:pt x="89974" y="1001889"/>
                </a:lnTo>
                <a:lnTo>
                  <a:pt x="92943" y="1045444"/>
                </a:lnTo>
                <a:lnTo>
                  <a:pt x="88345" y="1089510"/>
                </a:lnTo>
                <a:lnTo>
                  <a:pt x="78216" y="1133560"/>
                </a:lnTo>
                <a:lnTo>
                  <a:pt x="64591" y="1177070"/>
                </a:lnTo>
                <a:lnTo>
                  <a:pt x="36910" y="1254859"/>
                </a:lnTo>
                <a:lnTo>
                  <a:pt x="26421" y="1287914"/>
                </a:lnTo>
                <a:lnTo>
                  <a:pt x="19245" y="1318890"/>
                </a:lnTo>
                <a:lnTo>
                  <a:pt x="16585" y="1348000"/>
                </a:lnTo>
                <a:lnTo>
                  <a:pt x="19572" y="1394238"/>
                </a:lnTo>
                <a:lnTo>
                  <a:pt x="28520" y="1435731"/>
                </a:lnTo>
                <a:lnTo>
                  <a:pt x="43414" y="1472466"/>
                </a:lnTo>
                <a:lnTo>
                  <a:pt x="64236" y="1504432"/>
                </a:lnTo>
                <a:lnTo>
                  <a:pt x="90971" y="1531613"/>
                </a:lnTo>
                <a:lnTo>
                  <a:pt x="123601" y="1553996"/>
                </a:lnTo>
                <a:lnTo>
                  <a:pt x="162109" y="1571569"/>
                </a:lnTo>
                <a:lnTo>
                  <a:pt x="206481" y="1584318"/>
                </a:lnTo>
                <a:lnTo>
                  <a:pt x="256698" y="1592230"/>
                </a:lnTo>
                <a:lnTo>
                  <a:pt x="312744" y="1595291"/>
                </a:lnTo>
                <a:lnTo>
                  <a:pt x="313236" y="1549261"/>
                </a:lnTo>
                <a:lnTo>
                  <a:pt x="509770" y="1549261"/>
                </a:lnTo>
                <a:lnTo>
                  <a:pt x="535496" y="1531613"/>
                </a:lnTo>
                <a:lnTo>
                  <a:pt x="562229" y="1504432"/>
                </a:lnTo>
                <a:lnTo>
                  <a:pt x="563025" y="1503210"/>
                </a:lnTo>
                <a:lnTo>
                  <a:pt x="313236" y="1503210"/>
                </a:lnTo>
                <a:lnTo>
                  <a:pt x="245293" y="1498140"/>
                </a:lnTo>
                <a:lnTo>
                  <a:pt x="194048" y="1485441"/>
                </a:lnTo>
                <a:lnTo>
                  <a:pt x="157225" y="1466270"/>
                </a:lnTo>
                <a:lnTo>
                  <a:pt x="117740" y="1413139"/>
                </a:lnTo>
                <a:lnTo>
                  <a:pt x="108624" y="1348000"/>
                </a:lnTo>
                <a:lnTo>
                  <a:pt x="110926" y="1329232"/>
                </a:lnTo>
                <a:lnTo>
                  <a:pt x="117047" y="1305973"/>
                </a:lnTo>
                <a:lnTo>
                  <a:pt x="125813" y="1279451"/>
                </a:lnTo>
                <a:lnTo>
                  <a:pt x="136048" y="1250893"/>
                </a:lnTo>
                <a:lnTo>
                  <a:pt x="149361" y="1213596"/>
                </a:lnTo>
                <a:lnTo>
                  <a:pt x="162343" y="1173795"/>
                </a:lnTo>
                <a:lnTo>
                  <a:pt x="173593" y="1131935"/>
                </a:lnTo>
                <a:lnTo>
                  <a:pt x="181708" y="1088459"/>
                </a:lnTo>
                <a:lnTo>
                  <a:pt x="185287" y="1043811"/>
                </a:lnTo>
                <a:lnTo>
                  <a:pt x="182929" y="998436"/>
                </a:lnTo>
                <a:lnTo>
                  <a:pt x="173232" y="952776"/>
                </a:lnTo>
                <a:lnTo>
                  <a:pt x="154795" y="907277"/>
                </a:lnTo>
                <a:lnTo>
                  <a:pt x="126216" y="862382"/>
                </a:lnTo>
                <a:lnTo>
                  <a:pt x="115976" y="847442"/>
                </a:lnTo>
                <a:lnTo>
                  <a:pt x="107984" y="832195"/>
                </a:lnTo>
                <a:lnTo>
                  <a:pt x="101954" y="816236"/>
                </a:lnTo>
                <a:lnTo>
                  <a:pt x="97599" y="799158"/>
                </a:lnTo>
                <a:lnTo>
                  <a:pt x="621705" y="799158"/>
                </a:lnTo>
                <a:lnTo>
                  <a:pt x="624642" y="780632"/>
                </a:lnTo>
                <a:lnTo>
                  <a:pt x="626485" y="727654"/>
                </a:lnTo>
                <a:lnTo>
                  <a:pt x="626093" y="707706"/>
                </a:lnTo>
                <a:lnTo>
                  <a:pt x="534161" y="707706"/>
                </a:lnTo>
                <a:lnTo>
                  <a:pt x="92332" y="707109"/>
                </a:lnTo>
                <a:lnTo>
                  <a:pt x="92494" y="698453"/>
                </a:lnTo>
                <a:lnTo>
                  <a:pt x="92924" y="680163"/>
                </a:lnTo>
                <a:lnTo>
                  <a:pt x="93801" y="647172"/>
                </a:lnTo>
                <a:lnTo>
                  <a:pt x="94299" y="625172"/>
                </a:lnTo>
                <a:lnTo>
                  <a:pt x="94661" y="601863"/>
                </a:lnTo>
                <a:lnTo>
                  <a:pt x="94740" y="538059"/>
                </a:lnTo>
                <a:lnTo>
                  <a:pt x="94798" y="529602"/>
                </a:lnTo>
                <a:lnTo>
                  <a:pt x="94918" y="521638"/>
                </a:lnTo>
                <a:lnTo>
                  <a:pt x="623430" y="521638"/>
                </a:lnTo>
                <a:lnTo>
                  <a:pt x="623334" y="511240"/>
                </a:lnTo>
                <a:lnTo>
                  <a:pt x="620369" y="473854"/>
                </a:lnTo>
                <a:lnTo>
                  <a:pt x="612805" y="438863"/>
                </a:lnTo>
                <a:lnTo>
                  <a:pt x="609610" y="430154"/>
                </a:lnTo>
                <a:lnTo>
                  <a:pt x="511502" y="430154"/>
                </a:lnTo>
                <a:lnTo>
                  <a:pt x="115190" y="429620"/>
                </a:lnTo>
                <a:lnTo>
                  <a:pt x="135336" y="387986"/>
                </a:lnTo>
                <a:lnTo>
                  <a:pt x="165703" y="330178"/>
                </a:lnTo>
                <a:lnTo>
                  <a:pt x="189025" y="295247"/>
                </a:lnTo>
                <a:lnTo>
                  <a:pt x="224444" y="254777"/>
                </a:lnTo>
                <a:lnTo>
                  <a:pt x="245144" y="236652"/>
                </a:lnTo>
                <a:lnTo>
                  <a:pt x="254488" y="226932"/>
                </a:lnTo>
                <a:lnTo>
                  <a:pt x="261417" y="215547"/>
                </a:lnTo>
                <a:lnTo>
                  <a:pt x="265725" y="202934"/>
                </a:lnTo>
                <a:lnTo>
                  <a:pt x="267206" y="189533"/>
                </a:lnTo>
                <a:lnTo>
                  <a:pt x="267206" y="92049"/>
                </a:lnTo>
                <a:lnTo>
                  <a:pt x="451305" y="92049"/>
                </a:lnTo>
                <a:lnTo>
                  <a:pt x="451305" y="61369"/>
                </a:lnTo>
                <a:lnTo>
                  <a:pt x="446483" y="37481"/>
                </a:lnTo>
                <a:lnTo>
                  <a:pt x="433332" y="17974"/>
                </a:lnTo>
                <a:lnTo>
                  <a:pt x="413828" y="4822"/>
                </a:lnTo>
                <a:lnTo>
                  <a:pt x="389946" y="0"/>
                </a:lnTo>
                <a:close/>
              </a:path>
              <a:path w="626744" h="1595754">
                <a:moveTo>
                  <a:pt x="509770" y="1549261"/>
                </a:moveTo>
                <a:lnTo>
                  <a:pt x="313236" y="1549261"/>
                </a:lnTo>
                <a:lnTo>
                  <a:pt x="313728" y="1595291"/>
                </a:lnTo>
                <a:lnTo>
                  <a:pt x="369774" y="1592230"/>
                </a:lnTo>
                <a:lnTo>
                  <a:pt x="419990" y="1584318"/>
                </a:lnTo>
                <a:lnTo>
                  <a:pt x="464360" y="1571569"/>
                </a:lnTo>
                <a:lnTo>
                  <a:pt x="502868" y="1553996"/>
                </a:lnTo>
                <a:lnTo>
                  <a:pt x="509770" y="1549261"/>
                </a:lnTo>
                <a:close/>
              </a:path>
              <a:path w="626744" h="1595754">
                <a:moveTo>
                  <a:pt x="621705" y="799158"/>
                </a:moveTo>
                <a:lnTo>
                  <a:pt x="97599" y="799158"/>
                </a:lnTo>
                <a:lnTo>
                  <a:pt x="528758" y="799755"/>
                </a:lnTo>
                <a:lnTo>
                  <a:pt x="524393" y="816650"/>
                </a:lnTo>
                <a:lnTo>
                  <a:pt x="518380" y="832451"/>
                </a:lnTo>
                <a:lnTo>
                  <a:pt x="510433" y="847560"/>
                </a:lnTo>
                <a:lnTo>
                  <a:pt x="500267" y="862382"/>
                </a:lnTo>
                <a:lnTo>
                  <a:pt x="471686" y="907277"/>
                </a:lnTo>
                <a:lnTo>
                  <a:pt x="453246" y="952776"/>
                </a:lnTo>
                <a:lnTo>
                  <a:pt x="443545" y="998436"/>
                </a:lnTo>
                <a:lnTo>
                  <a:pt x="441183" y="1043811"/>
                </a:lnTo>
                <a:lnTo>
                  <a:pt x="444758" y="1088459"/>
                </a:lnTo>
                <a:lnTo>
                  <a:pt x="452870" y="1131935"/>
                </a:lnTo>
                <a:lnTo>
                  <a:pt x="464117" y="1173795"/>
                </a:lnTo>
                <a:lnTo>
                  <a:pt x="477098" y="1213596"/>
                </a:lnTo>
                <a:lnTo>
                  <a:pt x="490414" y="1250893"/>
                </a:lnTo>
                <a:lnTo>
                  <a:pt x="500652" y="1279451"/>
                </a:lnTo>
                <a:lnTo>
                  <a:pt x="509413" y="1305973"/>
                </a:lnTo>
                <a:lnTo>
                  <a:pt x="515528" y="1329232"/>
                </a:lnTo>
                <a:lnTo>
                  <a:pt x="517827" y="1348000"/>
                </a:lnTo>
                <a:lnTo>
                  <a:pt x="515928" y="1381492"/>
                </a:lnTo>
                <a:lnTo>
                  <a:pt x="493911" y="1441784"/>
                </a:lnTo>
                <a:lnTo>
                  <a:pt x="432419" y="1485441"/>
                </a:lnTo>
                <a:lnTo>
                  <a:pt x="381178" y="1498140"/>
                </a:lnTo>
                <a:lnTo>
                  <a:pt x="313236" y="1503210"/>
                </a:lnTo>
                <a:lnTo>
                  <a:pt x="563025" y="1503210"/>
                </a:lnTo>
                <a:lnTo>
                  <a:pt x="583050" y="1472466"/>
                </a:lnTo>
                <a:lnTo>
                  <a:pt x="597943" y="1435731"/>
                </a:lnTo>
                <a:lnTo>
                  <a:pt x="606890" y="1394238"/>
                </a:lnTo>
                <a:lnTo>
                  <a:pt x="609876" y="1348000"/>
                </a:lnTo>
                <a:lnTo>
                  <a:pt x="607216" y="1318890"/>
                </a:lnTo>
                <a:lnTo>
                  <a:pt x="600039" y="1287914"/>
                </a:lnTo>
                <a:lnTo>
                  <a:pt x="589547" y="1254859"/>
                </a:lnTo>
                <a:lnTo>
                  <a:pt x="576945" y="1219512"/>
                </a:lnTo>
                <a:lnTo>
                  <a:pt x="561869" y="1177070"/>
                </a:lnTo>
                <a:lnTo>
                  <a:pt x="548252" y="1133560"/>
                </a:lnTo>
                <a:lnTo>
                  <a:pt x="538128" y="1089510"/>
                </a:lnTo>
                <a:lnTo>
                  <a:pt x="533532" y="1045444"/>
                </a:lnTo>
                <a:lnTo>
                  <a:pt x="536499" y="1001889"/>
                </a:lnTo>
                <a:lnTo>
                  <a:pt x="549063" y="959369"/>
                </a:lnTo>
                <a:lnTo>
                  <a:pt x="573260" y="918411"/>
                </a:lnTo>
                <a:lnTo>
                  <a:pt x="600803" y="874089"/>
                </a:lnTo>
                <a:lnTo>
                  <a:pt x="617006" y="828804"/>
                </a:lnTo>
                <a:lnTo>
                  <a:pt x="621705" y="799158"/>
                </a:lnTo>
                <a:close/>
              </a:path>
              <a:path w="626744" h="1595754">
                <a:moveTo>
                  <a:pt x="623430" y="521638"/>
                </a:moveTo>
                <a:lnTo>
                  <a:pt x="94918" y="521638"/>
                </a:lnTo>
                <a:lnTo>
                  <a:pt x="531544" y="522235"/>
                </a:lnTo>
                <a:lnTo>
                  <a:pt x="531669" y="577165"/>
                </a:lnTo>
                <a:lnTo>
                  <a:pt x="531812" y="602551"/>
                </a:lnTo>
                <a:lnTo>
                  <a:pt x="532186" y="626509"/>
                </a:lnTo>
                <a:lnTo>
                  <a:pt x="532707" y="649125"/>
                </a:lnTo>
                <a:lnTo>
                  <a:pt x="533547" y="680331"/>
                </a:lnTo>
                <a:lnTo>
                  <a:pt x="533983" y="698911"/>
                </a:lnTo>
                <a:lnTo>
                  <a:pt x="534161" y="707706"/>
                </a:lnTo>
                <a:lnTo>
                  <a:pt x="626093" y="707706"/>
                </a:lnTo>
                <a:lnTo>
                  <a:pt x="625310" y="667948"/>
                </a:lnTo>
                <a:lnTo>
                  <a:pt x="624744" y="647172"/>
                </a:lnTo>
                <a:lnTo>
                  <a:pt x="624232" y="625172"/>
                </a:lnTo>
                <a:lnTo>
                  <a:pt x="623861" y="601863"/>
                </a:lnTo>
                <a:lnTo>
                  <a:pt x="623750" y="557155"/>
                </a:lnTo>
                <a:lnTo>
                  <a:pt x="623430" y="521638"/>
                </a:lnTo>
                <a:close/>
              </a:path>
              <a:path w="626744" h="1595754">
                <a:moveTo>
                  <a:pt x="451305" y="92049"/>
                </a:moveTo>
                <a:lnTo>
                  <a:pt x="359256" y="92049"/>
                </a:lnTo>
                <a:lnTo>
                  <a:pt x="359256" y="189533"/>
                </a:lnTo>
                <a:lnTo>
                  <a:pt x="371987" y="226944"/>
                </a:lnTo>
                <a:lnTo>
                  <a:pt x="387816" y="242102"/>
                </a:lnTo>
                <a:lnTo>
                  <a:pt x="393773" y="247205"/>
                </a:lnTo>
                <a:lnTo>
                  <a:pt x="421162" y="275583"/>
                </a:lnTo>
                <a:lnTo>
                  <a:pt x="450734" y="313548"/>
                </a:lnTo>
                <a:lnTo>
                  <a:pt x="477472" y="361721"/>
                </a:lnTo>
                <a:lnTo>
                  <a:pt x="502545" y="410868"/>
                </a:lnTo>
                <a:lnTo>
                  <a:pt x="511502" y="430154"/>
                </a:lnTo>
                <a:lnTo>
                  <a:pt x="609610" y="430154"/>
                </a:lnTo>
                <a:lnTo>
                  <a:pt x="575687" y="351541"/>
                </a:lnTo>
                <a:lnTo>
                  <a:pt x="542035" y="286944"/>
                </a:lnTo>
                <a:lnTo>
                  <a:pt x="512036" y="241247"/>
                </a:lnTo>
                <a:lnTo>
                  <a:pt x="468383" y="190968"/>
                </a:lnTo>
                <a:lnTo>
                  <a:pt x="451305" y="174895"/>
                </a:lnTo>
                <a:lnTo>
                  <a:pt x="451305" y="92049"/>
                </a:lnTo>
                <a:close/>
              </a:path>
            </a:pathLst>
          </a:custGeom>
          <a:solidFill>
            <a:srgbClr val="005BA2"/>
          </a:solidFill>
        </p:spPr>
        <p:txBody>
          <a:bodyPr wrap="square" lIns="0" tIns="0" rIns="0" bIns="0" rtlCol="0"/>
          <a:lstStyle/>
          <a:p>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0" y="-22225"/>
            <a:ext cx="9779806" cy="11309350"/>
          </a:xfrm>
          <a:prstGeom prst="rect">
            <a:avLst/>
          </a:prstGeom>
          <a:gradFill flip="none" rotWithShape="1">
            <a:gsLst>
              <a:gs pos="0">
                <a:srgbClr val="00458E"/>
              </a:gs>
              <a:gs pos="100000">
                <a:srgbClr val="006FB9"/>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ject 5"/>
          <p:cNvSpPr/>
          <p:nvPr/>
        </p:nvSpPr>
        <p:spPr>
          <a:xfrm>
            <a:off x="8157807" y="987430"/>
            <a:ext cx="4149090" cy="4342130"/>
          </a:xfrm>
          <a:custGeom>
            <a:avLst/>
            <a:gdLst/>
            <a:ahLst/>
            <a:cxnLst/>
            <a:rect l="l" t="t" r="r" b="b"/>
            <a:pathLst>
              <a:path w="4149090" h="4342130">
                <a:moveTo>
                  <a:pt x="3853992" y="810996"/>
                </a:moveTo>
                <a:lnTo>
                  <a:pt x="3846372" y="772896"/>
                </a:lnTo>
                <a:lnTo>
                  <a:pt x="3826853" y="722096"/>
                </a:lnTo>
                <a:lnTo>
                  <a:pt x="3795534" y="683996"/>
                </a:lnTo>
                <a:lnTo>
                  <a:pt x="3539794" y="452513"/>
                </a:lnTo>
                <a:lnTo>
                  <a:pt x="3539794" y="823696"/>
                </a:lnTo>
                <a:lnTo>
                  <a:pt x="3340252" y="1039596"/>
                </a:lnTo>
                <a:lnTo>
                  <a:pt x="3316059" y="1077696"/>
                </a:lnTo>
                <a:lnTo>
                  <a:pt x="3299701" y="1115796"/>
                </a:lnTo>
                <a:lnTo>
                  <a:pt x="3291611" y="1153896"/>
                </a:lnTo>
                <a:lnTo>
                  <a:pt x="3292246" y="1191996"/>
                </a:lnTo>
                <a:lnTo>
                  <a:pt x="3295332" y="1217396"/>
                </a:lnTo>
                <a:lnTo>
                  <a:pt x="3297961" y="1242796"/>
                </a:lnTo>
                <a:lnTo>
                  <a:pt x="3299841" y="1255496"/>
                </a:lnTo>
                <a:lnTo>
                  <a:pt x="3300628" y="1268196"/>
                </a:lnTo>
                <a:lnTo>
                  <a:pt x="3300641" y="1331696"/>
                </a:lnTo>
                <a:lnTo>
                  <a:pt x="3298914" y="1382496"/>
                </a:lnTo>
                <a:lnTo>
                  <a:pt x="3295485" y="1433296"/>
                </a:lnTo>
                <a:lnTo>
                  <a:pt x="3290379" y="1484096"/>
                </a:lnTo>
                <a:lnTo>
                  <a:pt x="3283610" y="1522196"/>
                </a:lnTo>
                <a:lnTo>
                  <a:pt x="3275190" y="1560296"/>
                </a:lnTo>
                <a:lnTo>
                  <a:pt x="3258718" y="1623796"/>
                </a:lnTo>
                <a:lnTo>
                  <a:pt x="3243630" y="1674596"/>
                </a:lnTo>
                <a:lnTo>
                  <a:pt x="3229724" y="1725396"/>
                </a:lnTo>
                <a:lnTo>
                  <a:pt x="3216808" y="1763496"/>
                </a:lnTo>
                <a:lnTo>
                  <a:pt x="3204667" y="1814296"/>
                </a:lnTo>
                <a:lnTo>
                  <a:pt x="3193097" y="1852396"/>
                </a:lnTo>
                <a:lnTo>
                  <a:pt x="3181921" y="1877796"/>
                </a:lnTo>
                <a:lnTo>
                  <a:pt x="3037446" y="1742643"/>
                </a:lnTo>
                <a:lnTo>
                  <a:pt x="3037446" y="2119096"/>
                </a:lnTo>
                <a:lnTo>
                  <a:pt x="3021634" y="2144496"/>
                </a:lnTo>
                <a:lnTo>
                  <a:pt x="3004680" y="2157196"/>
                </a:lnTo>
                <a:lnTo>
                  <a:pt x="2986455" y="2182596"/>
                </a:lnTo>
                <a:lnTo>
                  <a:pt x="2925267" y="2246096"/>
                </a:lnTo>
                <a:lnTo>
                  <a:pt x="2890443" y="2284196"/>
                </a:lnTo>
                <a:lnTo>
                  <a:pt x="2857195" y="2322296"/>
                </a:lnTo>
                <a:lnTo>
                  <a:pt x="2825407" y="2347696"/>
                </a:lnTo>
                <a:lnTo>
                  <a:pt x="2795003" y="2385796"/>
                </a:lnTo>
                <a:lnTo>
                  <a:pt x="2765844" y="2423896"/>
                </a:lnTo>
                <a:lnTo>
                  <a:pt x="2737840" y="2449296"/>
                </a:lnTo>
                <a:lnTo>
                  <a:pt x="2718244" y="2474696"/>
                </a:lnTo>
                <a:lnTo>
                  <a:pt x="2699372" y="2500096"/>
                </a:lnTo>
                <a:lnTo>
                  <a:pt x="2681173" y="2512796"/>
                </a:lnTo>
                <a:lnTo>
                  <a:pt x="2663545" y="2538196"/>
                </a:lnTo>
                <a:lnTo>
                  <a:pt x="2463304" y="2351786"/>
                </a:lnTo>
                <a:lnTo>
                  <a:pt x="2463304" y="2728696"/>
                </a:lnTo>
                <a:lnTo>
                  <a:pt x="2419134" y="2754096"/>
                </a:lnTo>
                <a:lnTo>
                  <a:pt x="2373592" y="2779496"/>
                </a:lnTo>
                <a:lnTo>
                  <a:pt x="2325230" y="2792196"/>
                </a:lnTo>
                <a:lnTo>
                  <a:pt x="2272576" y="2804896"/>
                </a:lnTo>
                <a:lnTo>
                  <a:pt x="2216543" y="2817596"/>
                </a:lnTo>
                <a:lnTo>
                  <a:pt x="2163191" y="2830296"/>
                </a:lnTo>
                <a:lnTo>
                  <a:pt x="2112441" y="2842996"/>
                </a:lnTo>
                <a:lnTo>
                  <a:pt x="2064194" y="2868396"/>
                </a:lnTo>
                <a:lnTo>
                  <a:pt x="2018372" y="2893796"/>
                </a:lnTo>
                <a:lnTo>
                  <a:pt x="1974875" y="2919196"/>
                </a:lnTo>
                <a:lnTo>
                  <a:pt x="1933625" y="2944596"/>
                </a:lnTo>
                <a:lnTo>
                  <a:pt x="1894522" y="2969996"/>
                </a:lnTo>
                <a:lnTo>
                  <a:pt x="1857476" y="2995396"/>
                </a:lnTo>
                <a:lnTo>
                  <a:pt x="1822399" y="3033496"/>
                </a:lnTo>
                <a:lnTo>
                  <a:pt x="1789201" y="3058896"/>
                </a:lnTo>
                <a:lnTo>
                  <a:pt x="1757794" y="3096996"/>
                </a:lnTo>
                <a:lnTo>
                  <a:pt x="1728089" y="3135096"/>
                </a:lnTo>
                <a:lnTo>
                  <a:pt x="1699996" y="3173196"/>
                </a:lnTo>
                <a:lnTo>
                  <a:pt x="1673415" y="3211296"/>
                </a:lnTo>
                <a:lnTo>
                  <a:pt x="1648269" y="3249396"/>
                </a:lnTo>
                <a:lnTo>
                  <a:pt x="1624469" y="3287496"/>
                </a:lnTo>
                <a:lnTo>
                  <a:pt x="1601914" y="3325596"/>
                </a:lnTo>
                <a:lnTo>
                  <a:pt x="1580527" y="3363696"/>
                </a:lnTo>
                <a:lnTo>
                  <a:pt x="1560207" y="3401796"/>
                </a:lnTo>
                <a:lnTo>
                  <a:pt x="1540865" y="3452596"/>
                </a:lnTo>
                <a:lnTo>
                  <a:pt x="1522412" y="3490696"/>
                </a:lnTo>
                <a:lnTo>
                  <a:pt x="1504772" y="3528796"/>
                </a:lnTo>
                <a:lnTo>
                  <a:pt x="1487830" y="3566896"/>
                </a:lnTo>
                <a:lnTo>
                  <a:pt x="1471523" y="3604996"/>
                </a:lnTo>
                <a:lnTo>
                  <a:pt x="1455737" y="3643096"/>
                </a:lnTo>
                <a:lnTo>
                  <a:pt x="1431645" y="3693896"/>
                </a:lnTo>
                <a:lnTo>
                  <a:pt x="1407972" y="3744696"/>
                </a:lnTo>
                <a:lnTo>
                  <a:pt x="1384706" y="3795496"/>
                </a:lnTo>
                <a:lnTo>
                  <a:pt x="1361821" y="3846296"/>
                </a:lnTo>
                <a:lnTo>
                  <a:pt x="1339303" y="3884396"/>
                </a:lnTo>
                <a:lnTo>
                  <a:pt x="1292428" y="3935196"/>
                </a:lnTo>
                <a:lnTo>
                  <a:pt x="1240612" y="3985996"/>
                </a:lnTo>
                <a:lnTo>
                  <a:pt x="1213281" y="3998696"/>
                </a:lnTo>
                <a:lnTo>
                  <a:pt x="1184859" y="4024096"/>
                </a:lnTo>
                <a:lnTo>
                  <a:pt x="1155230" y="4036796"/>
                </a:lnTo>
                <a:lnTo>
                  <a:pt x="1124280" y="4049496"/>
                </a:lnTo>
                <a:lnTo>
                  <a:pt x="1091895" y="4062196"/>
                </a:lnTo>
                <a:lnTo>
                  <a:pt x="1057960" y="4062196"/>
                </a:lnTo>
                <a:lnTo>
                  <a:pt x="1022375" y="4074896"/>
                </a:lnTo>
                <a:lnTo>
                  <a:pt x="985012" y="4074896"/>
                </a:lnTo>
                <a:lnTo>
                  <a:pt x="945769" y="4062196"/>
                </a:lnTo>
                <a:lnTo>
                  <a:pt x="904519" y="4049496"/>
                </a:lnTo>
                <a:lnTo>
                  <a:pt x="861161" y="4036796"/>
                </a:lnTo>
                <a:lnTo>
                  <a:pt x="815594" y="4024096"/>
                </a:lnTo>
                <a:lnTo>
                  <a:pt x="767676" y="3998696"/>
                </a:lnTo>
                <a:lnTo>
                  <a:pt x="717308" y="3960596"/>
                </a:lnTo>
                <a:lnTo>
                  <a:pt x="682028" y="3935196"/>
                </a:lnTo>
                <a:lnTo>
                  <a:pt x="664387" y="3922496"/>
                </a:lnTo>
                <a:lnTo>
                  <a:pt x="608787" y="3884396"/>
                </a:lnTo>
                <a:lnTo>
                  <a:pt x="550405" y="3833596"/>
                </a:lnTo>
                <a:lnTo>
                  <a:pt x="495439" y="3770096"/>
                </a:lnTo>
                <a:lnTo>
                  <a:pt x="447459" y="3719296"/>
                </a:lnTo>
                <a:lnTo>
                  <a:pt x="406158" y="3668496"/>
                </a:lnTo>
                <a:lnTo>
                  <a:pt x="371208" y="3630396"/>
                </a:lnTo>
                <a:lnTo>
                  <a:pt x="342303" y="3579596"/>
                </a:lnTo>
                <a:lnTo>
                  <a:pt x="319125" y="3528796"/>
                </a:lnTo>
                <a:lnTo>
                  <a:pt x="301358" y="3490696"/>
                </a:lnTo>
                <a:lnTo>
                  <a:pt x="288683" y="3452596"/>
                </a:lnTo>
                <a:lnTo>
                  <a:pt x="280784" y="3414496"/>
                </a:lnTo>
                <a:lnTo>
                  <a:pt x="277342" y="3376396"/>
                </a:lnTo>
                <a:lnTo>
                  <a:pt x="278053" y="3338296"/>
                </a:lnTo>
                <a:lnTo>
                  <a:pt x="282600" y="3300196"/>
                </a:lnTo>
                <a:lnTo>
                  <a:pt x="290664" y="3274796"/>
                </a:lnTo>
                <a:lnTo>
                  <a:pt x="301917" y="3236696"/>
                </a:lnTo>
                <a:lnTo>
                  <a:pt x="316064" y="3211296"/>
                </a:lnTo>
                <a:lnTo>
                  <a:pt x="332778" y="3185896"/>
                </a:lnTo>
                <a:lnTo>
                  <a:pt x="351739" y="3147796"/>
                </a:lnTo>
                <a:lnTo>
                  <a:pt x="395173" y="3096996"/>
                </a:lnTo>
                <a:lnTo>
                  <a:pt x="445770" y="3046196"/>
                </a:lnTo>
                <a:lnTo>
                  <a:pt x="481114" y="3020796"/>
                </a:lnTo>
                <a:lnTo>
                  <a:pt x="523506" y="2995396"/>
                </a:lnTo>
                <a:lnTo>
                  <a:pt x="571449" y="2969996"/>
                </a:lnTo>
                <a:lnTo>
                  <a:pt x="623430" y="2944596"/>
                </a:lnTo>
                <a:lnTo>
                  <a:pt x="677938" y="2919196"/>
                </a:lnTo>
                <a:lnTo>
                  <a:pt x="713740" y="2893796"/>
                </a:lnTo>
                <a:lnTo>
                  <a:pt x="750379" y="2881096"/>
                </a:lnTo>
                <a:lnTo>
                  <a:pt x="825500" y="2830296"/>
                </a:lnTo>
                <a:lnTo>
                  <a:pt x="863663" y="2817596"/>
                </a:lnTo>
                <a:lnTo>
                  <a:pt x="1016419" y="2715996"/>
                </a:lnTo>
                <a:lnTo>
                  <a:pt x="1053820" y="2690596"/>
                </a:lnTo>
                <a:lnTo>
                  <a:pt x="1090561" y="2665196"/>
                </a:lnTo>
                <a:lnTo>
                  <a:pt x="1126502" y="2639796"/>
                </a:lnTo>
                <a:lnTo>
                  <a:pt x="1161453" y="2601696"/>
                </a:lnTo>
                <a:lnTo>
                  <a:pt x="1195260" y="2576296"/>
                </a:lnTo>
                <a:lnTo>
                  <a:pt x="1227772" y="2538196"/>
                </a:lnTo>
                <a:lnTo>
                  <a:pt x="1258798" y="2500096"/>
                </a:lnTo>
                <a:lnTo>
                  <a:pt x="1288173" y="2461996"/>
                </a:lnTo>
                <a:lnTo>
                  <a:pt x="1315758" y="2423896"/>
                </a:lnTo>
                <a:lnTo>
                  <a:pt x="1341374" y="2385796"/>
                </a:lnTo>
                <a:lnTo>
                  <a:pt x="1364843" y="2347696"/>
                </a:lnTo>
                <a:lnTo>
                  <a:pt x="1386014" y="2296896"/>
                </a:lnTo>
                <a:lnTo>
                  <a:pt x="1404721" y="2258796"/>
                </a:lnTo>
                <a:lnTo>
                  <a:pt x="1420799" y="2207996"/>
                </a:lnTo>
                <a:lnTo>
                  <a:pt x="1434071" y="2157196"/>
                </a:lnTo>
                <a:lnTo>
                  <a:pt x="1444383" y="2093696"/>
                </a:lnTo>
                <a:lnTo>
                  <a:pt x="1451571" y="2042896"/>
                </a:lnTo>
                <a:lnTo>
                  <a:pt x="1459661" y="1992096"/>
                </a:lnTo>
                <a:lnTo>
                  <a:pt x="1473327" y="1941296"/>
                </a:lnTo>
                <a:lnTo>
                  <a:pt x="1492758" y="1890496"/>
                </a:lnTo>
                <a:lnTo>
                  <a:pt x="1518170" y="1839696"/>
                </a:lnTo>
                <a:lnTo>
                  <a:pt x="2463304" y="2728696"/>
                </a:lnTo>
                <a:lnTo>
                  <a:pt x="2463304" y="2351786"/>
                </a:lnTo>
                <a:lnTo>
                  <a:pt x="1913255" y="1839696"/>
                </a:lnTo>
                <a:lnTo>
                  <a:pt x="1694992" y="1636496"/>
                </a:lnTo>
                <a:lnTo>
                  <a:pt x="1713064" y="1611096"/>
                </a:lnTo>
                <a:lnTo>
                  <a:pt x="1731873" y="1598396"/>
                </a:lnTo>
                <a:lnTo>
                  <a:pt x="1751457" y="1572996"/>
                </a:lnTo>
                <a:lnTo>
                  <a:pt x="1771840" y="1547596"/>
                </a:lnTo>
                <a:lnTo>
                  <a:pt x="1801545" y="1522196"/>
                </a:lnTo>
                <a:lnTo>
                  <a:pt x="1832343" y="1484096"/>
                </a:lnTo>
                <a:lnTo>
                  <a:pt x="1864233" y="1458696"/>
                </a:lnTo>
                <a:lnTo>
                  <a:pt x="1897214" y="1420596"/>
                </a:lnTo>
                <a:lnTo>
                  <a:pt x="1931263" y="1382496"/>
                </a:lnTo>
                <a:lnTo>
                  <a:pt x="1966379" y="1344396"/>
                </a:lnTo>
                <a:lnTo>
                  <a:pt x="2027745" y="1280896"/>
                </a:lnTo>
                <a:lnTo>
                  <a:pt x="2046300" y="1268196"/>
                </a:lnTo>
                <a:lnTo>
                  <a:pt x="2063737" y="1242796"/>
                </a:lnTo>
                <a:lnTo>
                  <a:pt x="2080310" y="1230096"/>
                </a:lnTo>
                <a:lnTo>
                  <a:pt x="3037446" y="2119096"/>
                </a:lnTo>
                <a:lnTo>
                  <a:pt x="3037446" y="1742643"/>
                </a:lnTo>
                <a:lnTo>
                  <a:pt x="2489606" y="1230096"/>
                </a:lnTo>
                <a:lnTo>
                  <a:pt x="2313140" y="1064996"/>
                </a:lnTo>
                <a:lnTo>
                  <a:pt x="2345525" y="1052296"/>
                </a:lnTo>
                <a:lnTo>
                  <a:pt x="2381377" y="1039596"/>
                </a:lnTo>
                <a:lnTo>
                  <a:pt x="2421115" y="1026896"/>
                </a:lnTo>
                <a:lnTo>
                  <a:pt x="2465159" y="1014196"/>
                </a:lnTo>
                <a:lnTo>
                  <a:pt x="2513952" y="988796"/>
                </a:lnTo>
                <a:lnTo>
                  <a:pt x="2567914" y="976096"/>
                </a:lnTo>
                <a:lnTo>
                  <a:pt x="2627490" y="950696"/>
                </a:lnTo>
                <a:lnTo>
                  <a:pt x="2663710" y="937996"/>
                </a:lnTo>
                <a:lnTo>
                  <a:pt x="2704731" y="937996"/>
                </a:lnTo>
                <a:lnTo>
                  <a:pt x="2750235" y="925296"/>
                </a:lnTo>
                <a:lnTo>
                  <a:pt x="2799931" y="912596"/>
                </a:lnTo>
                <a:lnTo>
                  <a:pt x="3033750" y="912596"/>
                </a:lnTo>
                <a:lnTo>
                  <a:pt x="3072257" y="899896"/>
                </a:lnTo>
                <a:lnTo>
                  <a:pt x="3107525" y="874496"/>
                </a:lnTo>
                <a:lnTo>
                  <a:pt x="3138220" y="849096"/>
                </a:lnTo>
                <a:lnTo>
                  <a:pt x="3337750" y="633196"/>
                </a:lnTo>
                <a:lnTo>
                  <a:pt x="3539794" y="823696"/>
                </a:lnTo>
                <a:lnTo>
                  <a:pt x="3539794" y="452513"/>
                </a:lnTo>
                <a:lnTo>
                  <a:pt x="3458807" y="379196"/>
                </a:lnTo>
                <a:lnTo>
                  <a:pt x="3418509" y="341096"/>
                </a:lnTo>
                <a:lnTo>
                  <a:pt x="3373678" y="328396"/>
                </a:lnTo>
                <a:lnTo>
                  <a:pt x="3280295" y="328396"/>
                </a:lnTo>
                <a:lnTo>
                  <a:pt x="3236709" y="353796"/>
                </a:lnTo>
                <a:lnTo>
                  <a:pt x="3198520" y="379196"/>
                </a:lnTo>
                <a:lnTo>
                  <a:pt x="2966135" y="633196"/>
                </a:lnTo>
                <a:lnTo>
                  <a:pt x="2835084" y="633196"/>
                </a:lnTo>
                <a:lnTo>
                  <a:pt x="2777515" y="645896"/>
                </a:lnTo>
                <a:lnTo>
                  <a:pt x="2723057" y="645896"/>
                </a:lnTo>
                <a:lnTo>
                  <a:pt x="2671788" y="658596"/>
                </a:lnTo>
                <a:lnTo>
                  <a:pt x="2623756" y="671296"/>
                </a:lnTo>
                <a:lnTo>
                  <a:pt x="2579027" y="683996"/>
                </a:lnTo>
                <a:lnTo>
                  <a:pt x="2457412" y="722096"/>
                </a:lnTo>
                <a:lnTo>
                  <a:pt x="2385555" y="747496"/>
                </a:lnTo>
                <a:lnTo>
                  <a:pt x="2321356" y="772896"/>
                </a:lnTo>
                <a:lnTo>
                  <a:pt x="2264041" y="785596"/>
                </a:lnTo>
                <a:lnTo>
                  <a:pt x="2212873" y="810996"/>
                </a:lnTo>
                <a:lnTo>
                  <a:pt x="2167102" y="836396"/>
                </a:lnTo>
                <a:lnTo>
                  <a:pt x="2125980" y="849096"/>
                </a:lnTo>
                <a:lnTo>
                  <a:pt x="2088743" y="874496"/>
                </a:lnTo>
                <a:lnTo>
                  <a:pt x="2054656" y="887196"/>
                </a:lnTo>
                <a:lnTo>
                  <a:pt x="2022957" y="912596"/>
                </a:lnTo>
                <a:lnTo>
                  <a:pt x="1992909" y="937996"/>
                </a:lnTo>
                <a:lnTo>
                  <a:pt x="1934756" y="988796"/>
                </a:lnTo>
                <a:lnTo>
                  <a:pt x="1905139" y="1014196"/>
                </a:lnTo>
                <a:lnTo>
                  <a:pt x="1874177" y="1039596"/>
                </a:lnTo>
                <a:lnTo>
                  <a:pt x="1841119" y="1077696"/>
                </a:lnTo>
                <a:lnTo>
                  <a:pt x="1805203" y="1115796"/>
                </a:lnTo>
                <a:lnTo>
                  <a:pt x="1764334" y="1166596"/>
                </a:lnTo>
                <a:lnTo>
                  <a:pt x="1723466" y="1204696"/>
                </a:lnTo>
                <a:lnTo>
                  <a:pt x="1684083" y="1242796"/>
                </a:lnTo>
                <a:lnTo>
                  <a:pt x="1646224" y="1280896"/>
                </a:lnTo>
                <a:lnTo>
                  <a:pt x="1609890" y="1318996"/>
                </a:lnTo>
                <a:lnTo>
                  <a:pt x="1534033" y="1395196"/>
                </a:lnTo>
                <a:lnTo>
                  <a:pt x="1494815" y="1445996"/>
                </a:lnTo>
                <a:lnTo>
                  <a:pt x="1457502" y="1484096"/>
                </a:lnTo>
                <a:lnTo>
                  <a:pt x="1422184" y="1522196"/>
                </a:lnTo>
                <a:lnTo>
                  <a:pt x="1388897" y="1560296"/>
                </a:lnTo>
                <a:lnTo>
                  <a:pt x="1357731" y="1585696"/>
                </a:lnTo>
                <a:lnTo>
                  <a:pt x="1328737" y="1623796"/>
                </a:lnTo>
                <a:lnTo>
                  <a:pt x="1301991" y="1661896"/>
                </a:lnTo>
                <a:lnTo>
                  <a:pt x="1277543" y="1699996"/>
                </a:lnTo>
                <a:lnTo>
                  <a:pt x="1255471" y="1738096"/>
                </a:lnTo>
                <a:lnTo>
                  <a:pt x="1235849" y="1788896"/>
                </a:lnTo>
                <a:lnTo>
                  <a:pt x="1218717" y="1826996"/>
                </a:lnTo>
                <a:lnTo>
                  <a:pt x="1204175" y="1865096"/>
                </a:lnTo>
                <a:lnTo>
                  <a:pt x="1192263" y="1915896"/>
                </a:lnTo>
                <a:lnTo>
                  <a:pt x="1183043" y="1966696"/>
                </a:lnTo>
                <a:lnTo>
                  <a:pt x="1176604" y="2017496"/>
                </a:lnTo>
                <a:lnTo>
                  <a:pt x="1169479" y="2068296"/>
                </a:lnTo>
                <a:lnTo>
                  <a:pt x="1158392" y="2119096"/>
                </a:lnTo>
                <a:lnTo>
                  <a:pt x="1143571" y="2157196"/>
                </a:lnTo>
                <a:lnTo>
                  <a:pt x="1125270" y="2207996"/>
                </a:lnTo>
                <a:lnTo>
                  <a:pt x="1103718" y="2246096"/>
                </a:lnTo>
                <a:lnTo>
                  <a:pt x="1079157" y="2284196"/>
                </a:lnTo>
                <a:lnTo>
                  <a:pt x="1051826" y="2322296"/>
                </a:lnTo>
                <a:lnTo>
                  <a:pt x="1021956" y="2360396"/>
                </a:lnTo>
                <a:lnTo>
                  <a:pt x="989787" y="2385796"/>
                </a:lnTo>
                <a:lnTo>
                  <a:pt x="955548" y="2423896"/>
                </a:lnTo>
                <a:lnTo>
                  <a:pt x="919492" y="2449296"/>
                </a:lnTo>
                <a:lnTo>
                  <a:pt x="881862" y="2474696"/>
                </a:lnTo>
                <a:lnTo>
                  <a:pt x="842873" y="2500096"/>
                </a:lnTo>
                <a:lnTo>
                  <a:pt x="802779" y="2525496"/>
                </a:lnTo>
                <a:lnTo>
                  <a:pt x="761809" y="2550896"/>
                </a:lnTo>
                <a:lnTo>
                  <a:pt x="636054" y="2627096"/>
                </a:lnTo>
                <a:lnTo>
                  <a:pt x="593979" y="2639796"/>
                </a:lnTo>
                <a:lnTo>
                  <a:pt x="552221" y="2665196"/>
                </a:lnTo>
                <a:lnTo>
                  <a:pt x="501192" y="2690596"/>
                </a:lnTo>
                <a:lnTo>
                  <a:pt x="452221" y="2715996"/>
                </a:lnTo>
                <a:lnTo>
                  <a:pt x="405574" y="2741396"/>
                </a:lnTo>
                <a:lnTo>
                  <a:pt x="361543" y="2766796"/>
                </a:lnTo>
                <a:lnTo>
                  <a:pt x="320382" y="2792196"/>
                </a:lnTo>
                <a:lnTo>
                  <a:pt x="282384" y="2817596"/>
                </a:lnTo>
                <a:lnTo>
                  <a:pt x="247815" y="2855696"/>
                </a:lnTo>
                <a:lnTo>
                  <a:pt x="216966" y="2881096"/>
                </a:lnTo>
                <a:lnTo>
                  <a:pt x="184010" y="2919196"/>
                </a:lnTo>
                <a:lnTo>
                  <a:pt x="153771" y="2957296"/>
                </a:lnTo>
                <a:lnTo>
                  <a:pt x="126250" y="2995396"/>
                </a:lnTo>
                <a:lnTo>
                  <a:pt x="101434" y="3033496"/>
                </a:lnTo>
                <a:lnTo>
                  <a:pt x="79324" y="3071596"/>
                </a:lnTo>
                <a:lnTo>
                  <a:pt x="59931" y="3109696"/>
                </a:lnTo>
                <a:lnTo>
                  <a:pt x="43243" y="3147796"/>
                </a:lnTo>
                <a:lnTo>
                  <a:pt x="29260" y="3185896"/>
                </a:lnTo>
                <a:lnTo>
                  <a:pt x="17995" y="3223996"/>
                </a:lnTo>
                <a:lnTo>
                  <a:pt x="9436" y="3262096"/>
                </a:lnTo>
                <a:lnTo>
                  <a:pt x="3581" y="3300196"/>
                </a:lnTo>
                <a:lnTo>
                  <a:pt x="431" y="3338296"/>
                </a:lnTo>
                <a:lnTo>
                  <a:pt x="0" y="3376396"/>
                </a:lnTo>
                <a:lnTo>
                  <a:pt x="2260" y="3414496"/>
                </a:lnTo>
                <a:lnTo>
                  <a:pt x="7239" y="3452596"/>
                </a:lnTo>
                <a:lnTo>
                  <a:pt x="14922" y="3503396"/>
                </a:lnTo>
                <a:lnTo>
                  <a:pt x="25311" y="3541496"/>
                </a:lnTo>
                <a:lnTo>
                  <a:pt x="38404" y="3579596"/>
                </a:lnTo>
                <a:lnTo>
                  <a:pt x="54203" y="3617696"/>
                </a:lnTo>
                <a:lnTo>
                  <a:pt x="72694" y="3655796"/>
                </a:lnTo>
                <a:lnTo>
                  <a:pt x="93903" y="3693896"/>
                </a:lnTo>
                <a:lnTo>
                  <a:pt x="117817" y="3744696"/>
                </a:lnTo>
                <a:lnTo>
                  <a:pt x="144424" y="3782796"/>
                </a:lnTo>
                <a:lnTo>
                  <a:pt x="173748" y="3820896"/>
                </a:lnTo>
                <a:lnTo>
                  <a:pt x="205765" y="3858996"/>
                </a:lnTo>
                <a:lnTo>
                  <a:pt x="240487" y="3909796"/>
                </a:lnTo>
                <a:lnTo>
                  <a:pt x="277901" y="3947896"/>
                </a:lnTo>
                <a:lnTo>
                  <a:pt x="318033" y="3985996"/>
                </a:lnTo>
                <a:lnTo>
                  <a:pt x="360857" y="4036796"/>
                </a:lnTo>
                <a:lnTo>
                  <a:pt x="456133" y="3935196"/>
                </a:lnTo>
                <a:lnTo>
                  <a:pt x="363016" y="4036796"/>
                </a:lnTo>
                <a:lnTo>
                  <a:pt x="452488" y="4112996"/>
                </a:lnTo>
                <a:lnTo>
                  <a:pt x="496709" y="4138396"/>
                </a:lnTo>
                <a:lnTo>
                  <a:pt x="540588" y="4176496"/>
                </a:lnTo>
                <a:lnTo>
                  <a:pt x="712660" y="4278096"/>
                </a:lnTo>
                <a:lnTo>
                  <a:pt x="754799" y="4290796"/>
                </a:lnTo>
                <a:lnTo>
                  <a:pt x="796582" y="4316196"/>
                </a:lnTo>
                <a:lnTo>
                  <a:pt x="838009" y="4328896"/>
                </a:lnTo>
                <a:lnTo>
                  <a:pt x="879068" y="4328896"/>
                </a:lnTo>
                <a:lnTo>
                  <a:pt x="919759" y="4341596"/>
                </a:lnTo>
                <a:lnTo>
                  <a:pt x="1117688" y="4341596"/>
                </a:lnTo>
                <a:lnTo>
                  <a:pt x="1269187" y="4290796"/>
                </a:lnTo>
                <a:lnTo>
                  <a:pt x="1306093" y="4265396"/>
                </a:lnTo>
                <a:lnTo>
                  <a:pt x="1342605" y="4252696"/>
                </a:lnTo>
                <a:lnTo>
                  <a:pt x="1378724" y="4227296"/>
                </a:lnTo>
                <a:lnTo>
                  <a:pt x="1414449" y="4189196"/>
                </a:lnTo>
                <a:lnTo>
                  <a:pt x="1449768" y="4163796"/>
                </a:lnTo>
                <a:lnTo>
                  <a:pt x="1484680" y="4125696"/>
                </a:lnTo>
                <a:lnTo>
                  <a:pt x="1519186" y="4100296"/>
                </a:lnTo>
                <a:lnTo>
                  <a:pt x="1537741" y="4074896"/>
                </a:lnTo>
                <a:lnTo>
                  <a:pt x="1572933" y="4024096"/>
                </a:lnTo>
                <a:lnTo>
                  <a:pt x="1597317" y="3985996"/>
                </a:lnTo>
                <a:lnTo>
                  <a:pt x="1620583" y="3947896"/>
                </a:lnTo>
                <a:lnTo>
                  <a:pt x="1643075" y="3897096"/>
                </a:lnTo>
                <a:lnTo>
                  <a:pt x="1687347" y="3795496"/>
                </a:lnTo>
                <a:lnTo>
                  <a:pt x="1728317" y="3706596"/>
                </a:lnTo>
                <a:lnTo>
                  <a:pt x="1747126" y="3655796"/>
                </a:lnTo>
                <a:lnTo>
                  <a:pt x="1766468" y="3617696"/>
                </a:lnTo>
                <a:lnTo>
                  <a:pt x="1786496" y="3579596"/>
                </a:lnTo>
                <a:lnTo>
                  <a:pt x="1807349" y="3528796"/>
                </a:lnTo>
                <a:lnTo>
                  <a:pt x="1829181" y="3490696"/>
                </a:lnTo>
                <a:lnTo>
                  <a:pt x="1852117" y="3439896"/>
                </a:lnTo>
                <a:lnTo>
                  <a:pt x="1876323" y="3401796"/>
                </a:lnTo>
                <a:lnTo>
                  <a:pt x="1901939" y="3363696"/>
                </a:lnTo>
                <a:lnTo>
                  <a:pt x="1929104" y="3325596"/>
                </a:lnTo>
                <a:lnTo>
                  <a:pt x="1957959" y="3287496"/>
                </a:lnTo>
                <a:lnTo>
                  <a:pt x="1988667" y="3262096"/>
                </a:lnTo>
                <a:lnTo>
                  <a:pt x="2021357" y="3223996"/>
                </a:lnTo>
                <a:lnTo>
                  <a:pt x="2056193" y="3198596"/>
                </a:lnTo>
                <a:lnTo>
                  <a:pt x="2093290" y="3173196"/>
                </a:lnTo>
                <a:lnTo>
                  <a:pt x="2132825" y="3147796"/>
                </a:lnTo>
                <a:lnTo>
                  <a:pt x="2174925" y="3122396"/>
                </a:lnTo>
                <a:lnTo>
                  <a:pt x="2219744" y="3109696"/>
                </a:lnTo>
                <a:lnTo>
                  <a:pt x="2267420" y="3084296"/>
                </a:lnTo>
                <a:lnTo>
                  <a:pt x="2318105" y="3084296"/>
                </a:lnTo>
                <a:lnTo>
                  <a:pt x="2368410" y="3071596"/>
                </a:lnTo>
                <a:lnTo>
                  <a:pt x="2415806" y="3058896"/>
                </a:lnTo>
                <a:lnTo>
                  <a:pt x="2460599" y="3046196"/>
                </a:lnTo>
                <a:lnTo>
                  <a:pt x="2503093" y="3020796"/>
                </a:lnTo>
                <a:lnTo>
                  <a:pt x="2543594" y="3008096"/>
                </a:lnTo>
                <a:lnTo>
                  <a:pt x="2582405" y="2982696"/>
                </a:lnTo>
                <a:lnTo>
                  <a:pt x="2619832" y="2957296"/>
                </a:lnTo>
                <a:lnTo>
                  <a:pt x="2656192" y="2931896"/>
                </a:lnTo>
                <a:lnTo>
                  <a:pt x="2691777" y="2893796"/>
                </a:lnTo>
                <a:lnTo>
                  <a:pt x="2726893" y="2868396"/>
                </a:lnTo>
                <a:lnTo>
                  <a:pt x="2761856" y="2830296"/>
                </a:lnTo>
                <a:lnTo>
                  <a:pt x="2796959" y="2804896"/>
                </a:lnTo>
                <a:lnTo>
                  <a:pt x="2832531" y="2766796"/>
                </a:lnTo>
                <a:lnTo>
                  <a:pt x="2868853" y="2715996"/>
                </a:lnTo>
                <a:lnTo>
                  <a:pt x="2906242" y="2677896"/>
                </a:lnTo>
                <a:lnTo>
                  <a:pt x="2944990" y="2639796"/>
                </a:lnTo>
                <a:lnTo>
                  <a:pt x="2977819" y="2601696"/>
                </a:lnTo>
                <a:lnTo>
                  <a:pt x="3012287" y="2563596"/>
                </a:lnTo>
                <a:lnTo>
                  <a:pt x="3030423" y="2538196"/>
                </a:lnTo>
                <a:lnTo>
                  <a:pt x="3048558" y="2512796"/>
                </a:lnTo>
                <a:lnTo>
                  <a:pt x="3086836" y="2474696"/>
                </a:lnTo>
                <a:lnTo>
                  <a:pt x="3127298" y="2436596"/>
                </a:lnTo>
                <a:lnTo>
                  <a:pt x="3168243" y="2385796"/>
                </a:lnTo>
                <a:lnTo>
                  <a:pt x="3204248" y="2347696"/>
                </a:lnTo>
                <a:lnTo>
                  <a:pt x="3236722" y="2309596"/>
                </a:lnTo>
                <a:lnTo>
                  <a:pt x="3266033" y="2284196"/>
                </a:lnTo>
                <a:lnTo>
                  <a:pt x="3292525" y="2246096"/>
                </a:lnTo>
                <a:lnTo>
                  <a:pt x="3316554" y="2220696"/>
                </a:lnTo>
                <a:lnTo>
                  <a:pt x="3338487" y="2195296"/>
                </a:lnTo>
                <a:lnTo>
                  <a:pt x="3358667" y="2157196"/>
                </a:lnTo>
                <a:lnTo>
                  <a:pt x="3377438" y="2119096"/>
                </a:lnTo>
                <a:lnTo>
                  <a:pt x="3395180" y="2093696"/>
                </a:lnTo>
                <a:lnTo>
                  <a:pt x="3412236" y="2055596"/>
                </a:lnTo>
                <a:lnTo>
                  <a:pt x="3428949" y="2004796"/>
                </a:lnTo>
                <a:lnTo>
                  <a:pt x="3445675" y="1966696"/>
                </a:lnTo>
                <a:lnTo>
                  <a:pt x="3462782" y="1903196"/>
                </a:lnTo>
                <a:lnTo>
                  <a:pt x="3471710" y="1877796"/>
                </a:lnTo>
                <a:lnTo>
                  <a:pt x="3480625" y="1852396"/>
                </a:lnTo>
                <a:lnTo>
                  <a:pt x="3499548" y="1788896"/>
                </a:lnTo>
                <a:lnTo>
                  <a:pt x="3519894" y="1712696"/>
                </a:lnTo>
                <a:lnTo>
                  <a:pt x="3542042" y="1623796"/>
                </a:lnTo>
                <a:lnTo>
                  <a:pt x="3552050" y="1585696"/>
                </a:lnTo>
                <a:lnTo>
                  <a:pt x="3560381" y="1534896"/>
                </a:lnTo>
                <a:lnTo>
                  <a:pt x="3567036" y="1496796"/>
                </a:lnTo>
                <a:lnTo>
                  <a:pt x="3572014" y="1445996"/>
                </a:lnTo>
                <a:lnTo>
                  <a:pt x="3575316" y="1382496"/>
                </a:lnTo>
                <a:lnTo>
                  <a:pt x="3576917" y="1331696"/>
                </a:lnTo>
                <a:lnTo>
                  <a:pt x="3576828" y="1268196"/>
                </a:lnTo>
                <a:lnTo>
                  <a:pt x="3576282" y="1255496"/>
                </a:lnTo>
                <a:lnTo>
                  <a:pt x="3575253" y="1230096"/>
                </a:lnTo>
                <a:lnTo>
                  <a:pt x="3573869" y="1217396"/>
                </a:lnTo>
                <a:lnTo>
                  <a:pt x="3572256" y="1191996"/>
                </a:lnTo>
                <a:lnTo>
                  <a:pt x="3804628" y="950696"/>
                </a:lnTo>
                <a:lnTo>
                  <a:pt x="3833203" y="912596"/>
                </a:lnTo>
                <a:lnTo>
                  <a:pt x="3849624" y="861796"/>
                </a:lnTo>
                <a:lnTo>
                  <a:pt x="3853992" y="810996"/>
                </a:lnTo>
                <a:close/>
              </a:path>
              <a:path w="4149090" h="4342130">
                <a:moveTo>
                  <a:pt x="4148518" y="472986"/>
                </a:moveTo>
                <a:lnTo>
                  <a:pt x="4142752" y="429196"/>
                </a:lnTo>
                <a:lnTo>
                  <a:pt x="4128605" y="387019"/>
                </a:lnTo>
                <a:lnTo>
                  <a:pt x="4106151" y="347764"/>
                </a:lnTo>
                <a:lnTo>
                  <a:pt x="4075480" y="312813"/>
                </a:lnTo>
                <a:lnTo>
                  <a:pt x="3805910" y="61658"/>
                </a:lnTo>
                <a:lnTo>
                  <a:pt x="3768775" y="33439"/>
                </a:lnTo>
                <a:lnTo>
                  <a:pt x="3728008" y="13792"/>
                </a:lnTo>
                <a:lnTo>
                  <a:pt x="3684943" y="2667"/>
                </a:lnTo>
                <a:lnTo>
                  <a:pt x="3640848" y="0"/>
                </a:lnTo>
                <a:lnTo>
                  <a:pt x="3597071" y="5765"/>
                </a:lnTo>
                <a:lnTo>
                  <a:pt x="3554882" y="19900"/>
                </a:lnTo>
                <a:lnTo>
                  <a:pt x="3515614" y="42367"/>
                </a:lnTo>
                <a:lnTo>
                  <a:pt x="3480549" y="73139"/>
                </a:lnTo>
                <a:lnTo>
                  <a:pt x="3468192" y="106146"/>
                </a:lnTo>
                <a:lnTo>
                  <a:pt x="3472167" y="123342"/>
                </a:lnTo>
                <a:lnTo>
                  <a:pt x="3482810" y="138214"/>
                </a:lnTo>
                <a:lnTo>
                  <a:pt x="4021823" y="640359"/>
                </a:lnTo>
                <a:lnTo>
                  <a:pt x="4037406" y="649947"/>
                </a:lnTo>
                <a:lnTo>
                  <a:pt x="4054856" y="652703"/>
                </a:lnTo>
                <a:lnTo>
                  <a:pt x="4072039" y="648728"/>
                </a:lnTo>
                <a:lnTo>
                  <a:pt x="4115117" y="600925"/>
                </a:lnTo>
                <a:lnTo>
                  <a:pt x="4134751" y="560158"/>
                </a:lnTo>
                <a:lnTo>
                  <a:pt x="4145864" y="517080"/>
                </a:lnTo>
                <a:lnTo>
                  <a:pt x="4148518" y="472986"/>
                </a:lnTo>
                <a:close/>
              </a:path>
            </a:pathLst>
          </a:custGeom>
          <a:solidFill>
            <a:srgbClr val="005BA2"/>
          </a:solidFill>
        </p:spPr>
        <p:txBody>
          <a:bodyPr wrap="square" lIns="0" tIns="0" rIns="0" bIns="0" rtlCol="0"/>
          <a:lstStyle/>
          <a:p>
            <a:endParaRPr/>
          </a:p>
        </p:txBody>
      </p:sp>
      <p:sp>
        <p:nvSpPr>
          <p:cNvPr id="6" name="object 6"/>
          <p:cNvSpPr txBox="1"/>
          <p:nvPr/>
        </p:nvSpPr>
        <p:spPr>
          <a:xfrm>
            <a:off x="1893001" y="4751025"/>
            <a:ext cx="5370195" cy="1784985"/>
          </a:xfrm>
          <a:prstGeom prst="rect">
            <a:avLst/>
          </a:prstGeom>
        </p:spPr>
        <p:txBody>
          <a:bodyPr vert="horz" wrap="square" lIns="0" tIns="11430" rIns="0" bIns="0" rtlCol="0">
            <a:spAutoFit/>
          </a:bodyPr>
          <a:lstStyle/>
          <a:p>
            <a:pPr marL="12700" marR="5080">
              <a:lnSpc>
                <a:spcPct val="100000"/>
              </a:lnSpc>
              <a:spcBef>
                <a:spcPts val="90"/>
              </a:spcBef>
            </a:pPr>
            <a:r>
              <a:rPr sz="5750" b="1" dirty="0">
                <a:solidFill>
                  <a:srgbClr val="FFFFFF"/>
                </a:solidFill>
                <a:latin typeface="Lidl Font Pro" panose="02000000000000000000"/>
                <a:cs typeface="Lidl Font Pro" panose="02000000000000000000"/>
              </a:rPr>
              <a:t>Čísla</a:t>
            </a:r>
            <a:r>
              <a:rPr sz="5750" b="1" spc="-229" dirty="0">
                <a:solidFill>
                  <a:srgbClr val="FFFFFF"/>
                </a:solidFill>
                <a:latin typeface="Lidl Font Pro" panose="02000000000000000000"/>
                <a:cs typeface="Lidl Font Pro" panose="02000000000000000000"/>
              </a:rPr>
              <a:t> </a:t>
            </a:r>
            <a:r>
              <a:rPr sz="5750" b="1" spc="-20" dirty="0">
                <a:solidFill>
                  <a:srgbClr val="FFFFFF"/>
                </a:solidFill>
                <a:latin typeface="Lidl Font Pro" panose="02000000000000000000"/>
                <a:cs typeface="Lidl Font Pro" panose="02000000000000000000"/>
              </a:rPr>
              <a:t>říkají,</a:t>
            </a:r>
            <a:r>
              <a:rPr sz="5750" b="1" spc="-215" dirty="0">
                <a:solidFill>
                  <a:srgbClr val="FFFFFF"/>
                </a:solidFill>
                <a:latin typeface="Lidl Font Pro" panose="02000000000000000000"/>
                <a:cs typeface="Lidl Font Pro" panose="02000000000000000000"/>
              </a:rPr>
              <a:t> </a:t>
            </a:r>
            <a:r>
              <a:rPr sz="5750" b="1" dirty="0">
                <a:solidFill>
                  <a:srgbClr val="FFFFFF"/>
                </a:solidFill>
                <a:latin typeface="Lidl Font Pro" panose="02000000000000000000"/>
                <a:cs typeface="Lidl Font Pro" panose="02000000000000000000"/>
              </a:rPr>
              <a:t>že</a:t>
            </a:r>
            <a:r>
              <a:rPr sz="5750" b="1" spc="-215" dirty="0">
                <a:solidFill>
                  <a:srgbClr val="FFFFFF"/>
                </a:solidFill>
                <a:latin typeface="Lidl Font Pro" panose="02000000000000000000"/>
                <a:cs typeface="Lidl Font Pro" panose="02000000000000000000"/>
              </a:rPr>
              <a:t> </a:t>
            </a:r>
            <a:r>
              <a:rPr sz="5750" b="1" spc="-25" dirty="0">
                <a:solidFill>
                  <a:srgbClr val="FFFFFF"/>
                </a:solidFill>
                <a:latin typeface="Lidl Font Pro" panose="02000000000000000000"/>
                <a:cs typeface="Lidl Font Pro" panose="02000000000000000000"/>
              </a:rPr>
              <a:t>je </a:t>
            </a:r>
            <a:r>
              <a:rPr sz="5750" b="1" dirty="0">
                <a:solidFill>
                  <a:srgbClr val="FFFFFF"/>
                </a:solidFill>
                <a:latin typeface="Lidl Font Pro" panose="02000000000000000000"/>
                <a:cs typeface="Lidl Font Pro" panose="02000000000000000000"/>
              </a:rPr>
              <a:t>to</a:t>
            </a:r>
            <a:r>
              <a:rPr sz="5750" b="1" spc="-210" dirty="0">
                <a:solidFill>
                  <a:srgbClr val="FFFFFF"/>
                </a:solidFill>
                <a:latin typeface="Lidl Font Pro" panose="02000000000000000000"/>
                <a:cs typeface="Lidl Font Pro" panose="02000000000000000000"/>
              </a:rPr>
              <a:t> </a:t>
            </a:r>
            <a:r>
              <a:rPr sz="5750" b="1" spc="-20" dirty="0">
                <a:solidFill>
                  <a:srgbClr val="FFFFFF"/>
                </a:solidFill>
                <a:latin typeface="Lidl Font Pro" panose="02000000000000000000"/>
                <a:cs typeface="Lidl Font Pro" panose="02000000000000000000"/>
              </a:rPr>
              <a:t>velký</a:t>
            </a:r>
            <a:r>
              <a:rPr sz="5750" b="1" spc="-200" dirty="0">
                <a:solidFill>
                  <a:srgbClr val="FFFFFF"/>
                </a:solidFill>
                <a:latin typeface="Lidl Font Pro" panose="02000000000000000000"/>
                <a:cs typeface="Lidl Font Pro" panose="02000000000000000000"/>
              </a:rPr>
              <a:t> </a:t>
            </a:r>
            <a:r>
              <a:rPr sz="5750" b="1" spc="-55" dirty="0">
                <a:solidFill>
                  <a:srgbClr val="FFFFFF"/>
                </a:solidFill>
                <a:latin typeface="Lidl Font Pro" panose="02000000000000000000"/>
                <a:cs typeface="Lidl Font Pro" panose="02000000000000000000"/>
              </a:rPr>
              <a:t>úspěch.</a:t>
            </a:r>
            <a:endParaRPr sz="5750">
              <a:latin typeface="Lidl Font Pro" panose="02000000000000000000"/>
              <a:cs typeface="Lidl Font Pro" panose="02000000000000000000"/>
            </a:endParaRPr>
          </a:p>
        </p:txBody>
      </p:sp>
      <p:sp>
        <p:nvSpPr>
          <p:cNvPr id="7" name="object 7"/>
          <p:cNvSpPr txBox="1">
            <a:spLocks noGrp="1"/>
          </p:cNvSpPr>
          <p:nvPr>
            <p:ph type="title"/>
          </p:nvPr>
        </p:nvSpPr>
        <p:spPr>
          <a:xfrm>
            <a:off x="12049759" y="3757744"/>
            <a:ext cx="6221730" cy="3056093"/>
          </a:xfrm>
          <a:prstGeom prst="rect">
            <a:avLst/>
          </a:prstGeom>
        </p:spPr>
        <p:txBody>
          <a:bodyPr vert="horz" wrap="square" lIns="0" tIns="12065" rIns="0" bIns="0" rtlCol="0">
            <a:spAutoFit/>
          </a:bodyPr>
          <a:lstStyle/>
          <a:p>
            <a:pPr marL="12700" marR="5080">
              <a:lnSpc>
                <a:spcPct val="101000"/>
              </a:lnSpc>
              <a:spcBef>
                <a:spcPts val="95"/>
              </a:spcBef>
            </a:pPr>
            <a:r>
              <a:rPr sz="4950" dirty="0"/>
              <a:t>Od</a:t>
            </a:r>
            <a:r>
              <a:rPr sz="4950" spc="-180" dirty="0"/>
              <a:t> </a:t>
            </a:r>
            <a:r>
              <a:rPr sz="4950" spc="-30" dirty="0"/>
              <a:t>počátku</a:t>
            </a:r>
            <a:r>
              <a:rPr sz="4950" spc="-165" dirty="0"/>
              <a:t> </a:t>
            </a:r>
            <a:r>
              <a:rPr sz="4950" spc="-35" dirty="0"/>
              <a:t>pilotu</a:t>
            </a:r>
            <a:r>
              <a:rPr sz="4950" spc="-165" dirty="0"/>
              <a:t> </a:t>
            </a:r>
            <a:r>
              <a:rPr sz="4950" spc="-25" dirty="0"/>
              <a:t>se </a:t>
            </a:r>
            <a:r>
              <a:rPr sz="4950" spc="-35" dirty="0"/>
              <a:t>vysbíralo</a:t>
            </a:r>
            <a:r>
              <a:rPr sz="4950" spc="-225" dirty="0"/>
              <a:t> </a:t>
            </a:r>
            <a:r>
              <a:rPr sz="4950" dirty="0" err="1"/>
              <a:t>přes</a:t>
            </a:r>
            <a:r>
              <a:rPr sz="4950" spc="-210" dirty="0"/>
              <a:t> </a:t>
            </a:r>
            <a:r>
              <a:rPr lang="cs-CZ" sz="4950" spc="-10" dirty="0">
                <a:solidFill>
                  <a:srgbClr val="92D050"/>
                </a:solidFill>
              </a:rPr>
              <a:t>420.000</a:t>
            </a:r>
            <a:r>
              <a:rPr sz="4950" spc="-10" dirty="0"/>
              <a:t> </a:t>
            </a:r>
            <a:r>
              <a:rPr sz="4950" dirty="0"/>
              <a:t>PET</a:t>
            </a:r>
            <a:r>
              <a:rPr sz="4950" spc="-170" dirty="0"/>
              <a:t> </a:t>
            </a:r>
            <a:r>
              <a:rPr sz="4950" spc="-10" dirty="0" err="1"/>
              <a:t>lahví</a:t>
            </a:r>
            <a:r>
              <a:rPr lang="cs-CZ" sz="4950" spc="-10" dirty="0"/>
              <a:t> a plechovek</a:t>
            </a:r>
            <a:r>
              <a:rPr sz="4950" spc="-10" dirty="0"/>
              <a:t>.</a:t>
            </a:r>
            <a:endParaRPr sz="4950" dirty="0"/>
          </a:p>
        </p:txBody>
      </p:sp>
      <p:sp>
        <p:nvSpPr>
          <p:cNvPr id="9" name="object 9"/>
          <p:cNvSpPr/>
          <p:nvPr/>
        </p:nvSpPr>
        <p:spPr>
          <a:xfrm>
            <a:off x="17350499" y="620781"/>
            <a:ext cx="1699895" cy="1971039"/>
          </a:xfrm>
          <a:custGeom>
            <a:avLst/>
            <a:gdLst/>
            <a:ahLst/>
            <a:cxnLst/>
            <a:rect l="l" t="t" r="r" b="b"/>
            <a:pathLst>
              <a:path w="1699894" h="1971039">
                <a:moveTo>
                  <a:pt x="307251" y="1919147"/>
                </a:moveTo>
                <a:lnTo>
                  <a:pt x="49187" y="1706587"/>
                </a:lnTo>
                <a:lnTo>
                  <a:pt x="34455" y="1702371"/>
                </a:lnTo>
                <a:lnTo>
                  <a:pt x="27139" y="1704682"/>
                </a:lnTo>
                <a:lnTo>
                  <a:pt x="21056" y="1709813"/>
                </a:lnTo>
                <a:lnTo>
                  <a:pt x="2997" y="1745195"/>
                </a:lnTo>
                <a:lnTo>
                  <a:pt x="0" y="1783422"/>
                </a:lnTo>
                <a:lnTo>
                  <a:pt x="11557" y="1819986"/>
                </a:lnTo>
                <a:lnTo>
                  <a:pt x="37134" y="1850351"/>
                </a:lnTo>
                <a:lnTo>
                  <a:pt x="162458" y="1949945"/>
                </a:lnTo>
                <a:lnTo>
                  <a:pt x="197840" y="1968017"/>
                </a:lnTo>
                <a:lnTo>
                  <a:pt x="236067" y="1971027"/>
                </a:lnTo>
                <a:lnTo>
                  <a:pt x="272630" y="1959470"/>
                </a:lnTo>
                <a:lnTo>
                  <a:pt x="303022" y="1933867"/>
                </a:lnTo>
                <a:lnTo>
                  <a:pt x="306641" y="1926793"/>
                </a:lnTo>
                <a:lnTo>
                  <a:pt x="307251" y="1919147"/>
                </a:lnTo>
                <a:close/>
              </a:path>
              <a:path w="1699894" h="1971039">
                <a:moveTo>
                  <a:pt x="1699602" y="417728"/>
                </a:moveTo>
                <a:lnTo>
                  <a:pt x="1697647" y="379666"/>
                </a:lnTo>
                <a:lnTo>
                  <a:pt x="1689823" y="341668"/>
                </a:lnTo>
                <a:lnTo>
                  <a:pt x="1676133" y="303745"/>
                </a:lnTo>
                <a:lnTo>
                  <a:pt x="1656575" y="265899"/>
                </a:lnTo>
                <a:lnTo>
                  <a:pt x="1631162" y="228155"/>
                </a:lnTo>
                <a:lnTo>
                  <a:pt x="1599907" y="190512"/>
                </a:lnTo>
                <a:lnTo>
                  <a:pt x="1579232" y="169633"/>
                </a:lnTo>
                <a:lnTo>
                  <a:pt x="1579232" y="413778"/>
                </a:lnTo>
                <a:lnTo>
                  <a:pt x="1574952" y="446506"/>
                </a:lnTo>
                <a:lnTo>
                  <a:pt x="1547495" y="506120"/>
                </a:lnTo>
                <a:lnTo>
                  <a:pt x="1509788" y="551014"/>
                </a:lnTo>
                <a:lnTo>
                  <a:pt x="1454175" y="589737"/>
                </a:lnTo>
                <a:lnTo>
                  <a:pt x="1384833" y="632688"/>
                </a:lnTo>
                <a:lnTo>
                  <a:pt x="1347762" y="656615"/>
                </a:lnTo>
                <a:lnTo>
                  <a:pt x="1310322" y="682713"/>
                </a:lnTo>
                <a:lnTo>
                  <a:pt x="1273441" y="711428"/>
                </a:lnTo>
                <a:lnTo>
                  <a:pt x="1238250" y="742975"/>
                </a:lnTo>
                <a:lnTo>
                  <a:pt x="1205585" y="777875"/>
                </a:lnTo>
                <a:lnTo>
                  <a:pt x="1176477" y="816457"/>
                </a:lnTo>
                <a:lnTo>
                  <a:pt x="1151890" y="859091"/>
                </a:lnTo>
                <a:lnTo>
                  <a:pt x="1132827" y="906170"/>
                </a:lnTo>
                <a:lnTo>
                  <a:pt x="1120254" y="958049"/>
                </a:lnTo>
                <a:lnTo>
                  <a:pt x="1115148" y="1015111"/>
                </a:lnTo>
                <a:lnTo>
                  <a:pt x="1113485" y="1038669"/>
                </a:lnTo>
                <a:lnTo>
                  <a:pt x="1109256" y="1060729"/>
                </a:lnTo>
                <a:lnTo>
                  <a:pt x="1102461" y="1081900"/>
                </a:lnTo>
                <a:lnTo>
                  <a:pt x="1093025" y="1102868"/>
                </a:lnTo>
                <a:lnTo>
                  <a:pt x="1023683" y="1047559"/>
                </a:lnTo>
                <a:lnTo>
                  <a:pt x="1023683" y="1201102"/>
                </a:lnTo>
                <a:lnTo>
                  <a:pt x="1016482" y="1209802"/>
                </a:lnTo>
                <a:lnTo>
                  <a:pt x="956259" y="1281785"/>
                </a:lnTo>
                <a:lnTo>
                  <a:pt x="936421" y="1305928"/>
                </a:lnTo>
                <a:lnTo>
                  <a:pt x="915657" y="1331722"/>
                </a:lnTo>
                <a:lnTo>
                  <a:pt x="883970" y="1371688"/>
                </a:lnTo>
                <a:lnTo>
                  <a:pt x="877036" y="1380274"/>
                </a:lnTo>
                <a:lnTo>
                  <a:pt x="870445" y="1388300"/>
                </a:lnTo>
                <a:lnTo>
                  <a:pt x="775055" y="1312214"/>
                </a:lnTo>
                <a:lnTo>
                  <a:pt x="775055" y="1465770"/>
                </a:lnTo>
                <a:lnTo>
                  <a:pt x="720699" y="1491907"/>
                </a:lnTo>
                <a:lnTo>
                  <a:pt x="642797" y="1526235"/>
                </a:lnTo>
                <a:lnTo>
                  <a:pt x="590600" y="1542973"/>
                </a:lnTo>
                <a:lnTo>
                  <a:pt x="521639" y="1555521"/>
                </a:lnTo>
                <a:lnTo>
                  <a:pt x="485749" y="1557223"/>
                </a:lnTo>
                <a:lnTo>
                  <a:pt x="468325" y="1559560"/>
                </a:lnTo>
                <a:lnTo>
                  <a:pt x="452005" y="1565541"/>
                </a:lnTo>
                <a:lnTo>
                  <a:pt x="437362" y="1574914"/>
                </a:lnTo>
                <a:lnTo>
                  <a:pt x="424980" y="1587385"/>
                </a:lnTo>
                <a:lnTo>
                  <a:pt x="345833" y="1686890"/>
                </a:lnTo>
                <a:lnTo>
                  <a:pt x="251866" y="1612163"/>
                </a:lnTo>
                <a:lnTo>
                  <a:pt x="331025" y="1512658"/>
                </a:lnTo>
                <a:lnTo>
                  <a:pt x="340398" y="1497761"/>
                </a:lnTo>
                <a:lnTo>
                  <a:pt x="346240" y="1481391"/>
                </a:lnTo>
                <a:lnTo>
                  <a:pt x="348399" y="1464144"/>
                </a:lnTo>
                <a:lnTo>
                  <a:pt x="346748" y="1446631"/>
                </a:lnTo>
                <a:lnTo>
                  <a:pt x="344551" y="1435823"/>
                </a:lnTo>
                <a:lnTo>
                  <a:pt x="342620" y="1425778"/>
                </a:lnTo>
                <a:lnTo>
                  <a:pt x="341134" y="1417332"/>
                </a:lnTo>
                <a:lnTo>
                  <a:pt x="340321" y="1411325"/>
                </a:lnTo>
                <a:lnTo>
                  <a:pt x="337705" y="1374584"/>
                </a:lnTo>
                <a:lnTo>
                  <a:pt x="337045" y="1341259"/>
                </a:lnTo>
                <a:lnTo>
                  <a:pt x="338340" y="1311821"/>
                </a:lnTo>
                <a:lnTo>
                  <a:pt x="350164" y="1240942"/>
                </a:lnTo>
                <a:lnTo>
                  <a:pt x="357657" y="1202550"/>
                </a:lnTo>
                <a:lnTo>
                  <a:pt x="370992" y="1143469"/>
                </a:lnTo>
                <a:lnTo>
                  <a:pt x="775055" y="1465770"/>
                </a:lnTo>
                <a:lnTo>
                  <a:pt x="775055" y="1312214"/>
                </a:lnTo>
                <a:lnTo>
                  <a:pt x="563511" y="1143469"/>
                </a:lnTo>
                <a:lnTo>
                  <a:pt x="425284" y="1033208"/>
                </a:lnTo>
                <a:lnTo>
                  <a:pt x="431533" y="1025105"/>
                </a:lnTo>
                <a:lnTo>
                  <a:pt x="438251" y="1016558"/>
                </a:lnTo>
                <a:lnTo>
                  <a:pt x="469760" y="977036"/>
                </a:lnTo>
                <a:lnTo>
                  <a:pt x="490220" y="951014"/>
                </a:lnTo>
                <a:lnTo>
                  <a:pt x="509295" y="926249"/>
                </a:lnTo>
                <a:lnTo>
                  <a:pt x="527126" y="902754"/>
                </a:lnTo>
                <a:lnTo>
                  <a:pt x="566242" y="850900"/>
                </a:lnTo>
                <a:lnTo>
                  <a:pt x="573201" y="841781"/>
                </a:lnTo>
                <a:lnTo>
                  <a:pt x="1023683" y="1201102"/>
                </a:lnTo>
                <a:lnTo>
                  <a:pt x="1023683" y="1047559"/>
                </a:lnTo>
                <a:lnTo>
                  <a:pt x="765721" y="841781"/>
                </a:lnTo>
                <a:lnTo>
                  <a:pt x="653440" y="752208"/>
                </a:lnTo>
                <a:lnTo>
                  <a:pt x="671614" y="738517"/>
                </a:lnTo>
                <a:lnTo>
                  <a:pt x="690587" y="727265"/>
                </a:lnTo>
                <a:lnTo>
                  <a:pt x="710958" y="718299"/>
                </a:lnTo>
                <a:lnTo>
                  <a:pt x="733361" y="711428"/>
                </a:lnTo>
                <a:lnTo>
                  <a:pt x="787819" y="693623"/>
                </a:lnTo>
                <a:lnTo>
                  <a:pt x="835545" y="669709"/>
                </a:lnTo>
                <a:lnTo>
                  <a:pt x="877125" y="640537"/>
                </a:lnTo>
                <a:lnTo>
                  <a:pt x="913142" y="606996"/>
                </a:lnTo>
                <a:lnTo>
                  <a:pt x="944194" y="569950"/>
                </a:lnTo>
                <a:lnTo>
                  <a:pt x="970851" y="530275"/>
                </a:lnTo>
                <a:lnTo>
                  <a:pt x="993711" y="488835"/>
                </a:lnTo>
                <a:lnTo>
                  <a:pt x="1013371" y="446468"/>
                </a:lnTo>
                <a:lnTo>
                  <a:pt x="1030376" y="404152"/>
                </a:lnTo>
                <a:lnTo>
                  <a:pt x="1045337" y="362661"/>
                </a:lnTo>
                <a:lnTo>
                  <a:pt x="1071587" y="285419"/>
                </a:lnTo>
                <a:lnTo>
                  <a:pt x="1084186" y="251244"/>
                </a:lnTo>
                <a:lnTo>
                  <a:pt x="1109726" y="201510"/>
                </a:lnTo>
                <a:lnTo>
                  <a:pt x="1156639" y="153212"/>
                </a:lnTo>
                <a:lnTo>
                  <a:pt x="1214920" y="123990"/>
                </a:lnTo>
                <a:lnTo>
                  <a:pt x="1249946" y="120091"/>
                </a:lnTo>
                <a:lnTo>
                  <a:pt x="1289773" y="125234"/>
                </a:lnTo>
                <a:lnTo>
                  <a:pt x="1335049" y="140855"/>
                </a:lnTo>
                <a:lnTo>
                  <a:pt x="1386420" y="168363"/>
                </a:lnTo>
                <a:lnTo>
                  <a:pt x="1444548" y="209194"/>
                </a:lnTo>
                <a:lnTo>
                  <a:pt x="1497406" y="256641"/>
                </a:lnTo>
                <a:lnTo>
                  <a:pt x="1535772" y="300507"/>
                </a:lnTo>
                <a:lnTo>
                  <a:pt x="1561172" y="341109"/>
                </a:lnTo>
                <a:lnTo>
                  <a:pt x="1575142" y="378764"/>
                </a:lnTo>
                <a:lnTo>
                  <a:pt x="1579232" y="413778"/>
                </a:lnTo>
                <a:lnTo>
                  <a:pt x="1579232" y="169633"/>
                </a:lnTo>
                <a:lnTo>
                  <a:pt x="1571879" y="162191"/>
                </a:lnTo>
                <a:lnTo>
                  <a:pt x="1562785" y="152996"/>
                </a:lnTo>
                <a:lnTo>
                  <a:pt x="1519809" y="115608"/>
                </a:lnTo>
                <a:lnTo>
                  <a:pt x="1481937" y="162191"/>
                </a:lnTo>
                <a:lnTo>
                  <a:pt x="1514678" y="120091"/>
                </a:lnTo>
                <a:lnTo>
                  <a:pt x="1472704" y="81343"/>
                </a:lnTo>
                <a:lnTo>
                  <a:pt x="1427797" y="53619"/>
                </a:lnTo>
                <a:lnTo>
                  <a:pt x="1384096" y="31623"/>
                </a:lnTo>
                <a:lnTo>
                  <a:pt x="1341602" y="15354"/>
                </a:lnTo>
                <a:lnTo>
                  <a:pt x="1300340" y="4813"/>
                </a:lnTo>
                <a:lnTo>
                  <a:pt x="1260297" y="0"/>
                </a:lnTo>
                <a:lnTo>
                  <a:pt x="1221524" y="927"/>
                </a:lnTo>
                <a:lnTo>
                  <a:pt x="1183995" y="7581"/>
                </a:lnTo>
                <a:lnTo>
                  <a:pt x="1147749" y="19964"/>
                </a:lnTo>
                <a:lnTo>
                  <a:pt x="1112786" y="38074"/>
                </a:lnTo>
                <a:lnTo>
                  <a:pt x="1079131" y="61912"/>
                </a:lnTo>
                <a:lnTo>
                  <a:pt x="1046784" y="91478"/>
                </a:lnTo>
                <a:lnTo>
                  <a:pt x="1015771" y="126771"/>
                </a:lnTo>
                <a:lnTo>
                  <a:pt x="994841" y="158648"/>
                </a:lnTo>
                <a:lnTo>
                  <a:pt x="977023" y="196088"/>
                </a:lnTo>
                <a:lnTo>
                  <a:pt x="960894" y="238340"/>
                </a:lnTo>
                <a:lnTo>
                  <a:pt x="945070" y="284657"/>
                </a:lnTo>
                <a:lnTo>
                  <a:pt x="930376" y="327799"/>
                </a:lnTo>
                <a:lnTo>
                  <a:pt x="914488" y="371182"/>
                </a:lnTo>
                <a:lnTo>
                  <a:pt x="896607" y="413778"/>
                </a:lnTo>
                <a:lnTo>
                  <a:pt x="875995" y="454533"/>
                </a:lnTo>
                <a:lnTo>
                  <a:pt x="851839" y="492442"/>
                </a:lnTo>
                <a:lnTo>
                  <a:pt x="823366" y="526478"/>
                </a:lnTo>
                <a:lnTo>
                  <a:pt x="789813" y="555586"/>
                </a:lnTo>
                <a:lnTo>
                  <a:pt x="750404" y="578764"/>
                </a:lnTo>
                <a:lnTo>
                  <a:pt x="704354" y="594969"/>
                </a:lnTo>
                <a:lnTo>
                  <a:pt x="657288" y="610247"/>
                </a:lnTo>
                <a:lnTo>
                  <a:pt x="616356" y="630783"/>
                </a:lnTo>
                <a:lnTo>
                  <a:pt x="579970" y="656450"/>
                </a:lnTo>
                <a:lnTo>
                  <a:pt x="546531" y="687146"/>
                </a:lnTo>
                <a:lnTo>
                  <a:pt x="514438" y="722757"/>
                </a:lnTo>
                <a:lnTo>
                  <a:pt x="482092" y="763206"/>
                </a:lnTo>
                <a:lnTo>
                  <a:pt x="447890" y="808355"/>
                </a:lnTo>
                <a:lnTo>
                  <a:pt x="431596" y="830021"/>
                </a:lnTo>
                <a:lnTo>
                  <a:pt x="414261" y="852893"/>
                </a:lnTo>
                <a:lnTo>
                  <a:pt x="395719" y="876985"/>
                </a:lnTo>
                <a:lnTo>
                  <a:pt x="375818" y="902296"/>
                </a:lnTo>
                <a:lnTo>
                  <a:pt x="359562" y="922655"/>
                </a:lnTo>
                <a:lnTo>
                  <a:pt x="327317" y="963714"/>
                </a:lnTo>
                <a:lnTo>
                  <a:pt x="302361" y="999058"/>
                </a:lnTo>
                <a:lnTo>
                  <a:pt x="282905" y="1033691"/>
                </a:lnTo>
                <a:lnTo>
                  <a:pt x="267119" y="1072591"/>
                </a:lnTo>
                <a:lnTo>
                  <a:pt x="253174" y="1120762"/>
                </a:lnTo>
                <a:lnTo>
                  <a:pt x="239255" y="1183182"/>
                </a:lnTo>
                <a:lnTo>
                  <a:pt x="223558" y="1264843"/>
                </a:lnTo>
                <a:lnTo>
                  <a:pt x="217068" y="1335811"/>
                </a:lnTo>
                <a:lnTo>
                  <a:pt x="217665" y="1377289"/>
                </a:lnTo>
                <a:lnTo>
                  <a:pt x="220802" y="1422603"/>
                </a:lnTo>
                <a:lnTo>
                  <a:pt x="225196" y="1452867"/>
                </a:lnTo>
                <a:lnTo>
                  <a:pt x="133019" y="1568754"/>
                </a:lnTo>
                <a:lnTo>
                  <a:pt x="118541" y="1597037"/>
                </a:lnTo>
                <a:lnTo>
                  <a:pt x="116128" y="1627632"/>
                </a:lnTo>
                <a:lnTo>
                  <a:pt x="125361" y="1656892"/>
                </a:lnTo>
                <a:lnTo>
                  <a:pt x="145821" y="1681213"/>
                </a:lnTo>
                <a:lnTo>
                  <a:pt x="302412" y="1805762"/>
                </a:lnTo>
                <a:lnTo>
                  <a:pt x="330708" y="1820227"/>
                </a:lnTo>
                <a:lnTo>
                  <a:pt x="361289" y="1822640"/>
                </a:lnTo>
                <a:lnTo>
                  <a:pt x="390550" y="1813407"/>
                </a:lnTo>
                <a:lnTo>
                  <a:pt x="414858" y="1792947"/>
                </a:lnTo>
                <a:lnTo>
                  <a:pt x="499211" y="1686890"/>
                </a:lnTo>
                <a:lnTo>
                  <a:pt x="507034" y="1677060"/>
                </a:lnTo>
                <a:lnTo>
                  <a:pt x="582358" y="1667395"/>
                </a:lnTo>
                <a:lnTo>
                  <a:pt x="622909" y="1658658"/>
                </a:lnTo>
                <a:lnTo>
                  <a:pt x="690626" y="1636356"/>
                </a:lnTo>
                <a:lnTo>
                  <a:pt x="766648" y="1602701"/>
                </a:lnTo>
                <a:lnTo>
                  <a:pt x="824331" y="1575104"/>
                </a:lnTo>
                <a:lnTo>
                  <a:pt x="868121" y="1550695"/>
                </a:lnTo>
                <a:lnTo>
                  <a:pt x="902474" y="1526552"/>
                </a:lnTo>
                <a:lnTo>
                  <a:pt x="931837" y="1499819"/>
                </a:lnTo>
                <a:lnTo>
                  <a:pt x="960666" y="1467561"/>
                </a:lnTo>
                <a:lnTo>
                  <a:pt x="993406" y="1426908"/>
                </a:lnTo>
                <a:lnTo>
                  <a:pt x="1009624" y="1406448"/>
                </a:lnTo>
                <a:lnTo>
                  <a:pt x="1024216" y="1388300"/>
                </a:lnTo>
                <a:lnTo>
                  <a:pt x="1029804" y="1381366"/>
                </a:lnTo>
                <a:lnTo>
                  <a:pt x="1049108" y="1357871"/>
                </a:lnTo>
                <a:lnTo>
                  <a:pt x="1067511" y="1335811"/>
                </a:lnTo>
                <a:lnTo>
                  <a:pt x="1121219" y="1271587"/>
                </a:lnTo>
                <a:lnTo>
                  <a:pt x="1153350" y="1230985"/>
                </a:lnTo>
                <a:lnTo>
                  <a:pt x="1180846" y="1191704"/>
                </a:lnTo>
                <a:lnTo>
                  <a:pt x="1203236" y="1152220"/>
                </a:lnTo>
                <a:lnTo>
                  <a:pt x="1220063" y="1110996"/>
                </a:lnTo>
                <a:lnTo>
                  <a:pt x="1230871" y="1066507"/>
                </a:lnTo>
                <a:lnTo>
                  <a:pt x="1235176" y="1017193"/>
                </a:lnTo>
                <a:lnTo>
                  <a:pt x="1240599" y="968679"/>
                </a:lnTo>
                <a:lnTo>
                  <a:pt x="1254302" y="925068"/>
                </a:lnTo>
                <a:lnTo>
                  <a:pt x="1275130" y="885825"/>
                </a:lnTo>
                <a:lnTo>
                  <a:pt x="1301889" y="850430"/>
                </a:lnTo>
                <a:lnTo>
                  <a:pt x="1333398" y="818362"/>
                </a:lnTo>
                <a:lnTo>
                  <a:pt x="1368475" y="789101"/>
                </a:lnTo>
                <a:lnTo>
                  <a:pt x="1405953" y="762114"/>
                </a:lnTo>
                <a:lnTo>
                  <a:pt x="1444650" y="736879"/>
                </a:lnTo>
                <a:lnTo>
                  <a:pt x="1485773" y="711377"/>
                </a:lnTo>
                <a:lnTo>
                  <a:pt x="1524952" y="687019"/>
                </a:lnTo>
                <a:lnTo>
                  <a:pt x="1562493" y="661797"/>
                </a:lnTo>
                <a:lnTo>
                  <a:pt x="1594967" y="636016"/>
                </a:lnTo>
                <a:lnTo>
                  <a:pt x="1621320" y="608457"/>
                </a:lnTo>
                <a:lnTo>
                  <a:pt x="1648726" y="570293"/>
                </a:lnTo>
                <a:lnTo>
                  <a:pt x="1670265" y="532117"/>
                </a:lnTo>
                <a:lnTo>
                  <a:pt x="1685925" y="493966"/>
                </a:lnTo>
                <a:lnTo>
                  <a:pt x="1695704" y="455828"/>
                </a:lnTo>
                <a:lnTo>
                  <a:pt x="1699602" y="417728"/>
                </a:lnTo>
                <a:close/>
              </a:path>
            </a:pathLst>
          </a:custGeom>
          <a:solidFill>
            <a:srgbClr val="005BA2"/>
          </a:solidFill>
        </p:spPr>
        <p:txBody>
          <a:bodyPr wrap="square" lIns="0" tIns="0" rIns="0" bIns="0" rtlCol="0"/>
          <a:lstStyle/>
          <a:p>
            <a:endParaRPr/>
          </a:p>
        </p:txBody>
      </p:sp>
      <p:sp>
        <p:nvSpPr>
          <p:cNvPr id="10" name="object 10"/>
          <p:cNvSpPr/>
          <p:nvPr/>
        </p:nvSpPr>
        <p:spPr>
          <a:xfrm>
            <a:off x="15007285" y="9081192"/>
            <a:ext cx="1815464" cy="2227580"/>
          </a:xfrm>
          <a:custGeom>
            <a:avLst/>
            <a:gdLst/>
            <a:ahLst/>
            <a:cxnLst/>
            <a:rect l="l" t="t" r="r" b="b"/>
            <a:pathLst>
              <a:path w="1815465" h="2227579">
                <a:moveTo>
                  <a:pt x="546798" y="102654"/>
                </a:moveTo>
                <a:lnTo>
                  <a:pt x="518769" y="53848"/>
                </a:lnTo>
                <a:lnTo>
                  <a:pt x="486587" y="26276"/>
                </a:lnTo>
                <a:lnTo>
                  <a:pt x="448932" y="8089"/>
                </a:lnTo>
                <a:lnTo>
                  <a:pt x="407924" y="0"/>
                </a:lnTo>
                <a:lnTo>
                  <a:pt x="365633" y="2692"/>
                </a:lnTo>
                <a:lnTo>
                  <a:pt x="324218" y="16840"/>
                </a:lnTo>
                <a:lnTo>
                  <a:pt x="90144" y="133692"/>
                </a:lnTo>
                <a:lnTo>
                  <a:pt x="53860" y="158318"/>
                </a:lnTo>
                <a:lnTo>
                  <a:pt x="26289" y="190500"/>
                </a:lnTo>
                <a:lnTo>
                  <a:pt x="8089" y="228130"/>
                </a:lnTo>
                <a:lnTo>
                  <a:pt x="0" y="269138"/>
                </a:lnTo>
                <a:lnTo>
                  <a:pt x="2679" y="311429"/>
                </a:lnTo>
                <a:lnTo>
                  <a:pt x="16878" y="352945"/>
                </a:lnTo>
                <a:lnTo>
                  <a:pt x="24853" y="363194"/>
                </a:lnTo>
                <a:lnTo>
                  <a:pt x="35763" y="369366"/>
                </a:lnTo>
                <a:lnTo>
                  <a:pt x="48183" y="371005"/>
                </a:lnTo>
                <a:lnTo>
                  <a:pt x="60718" y="367614"/>
                </a:lnTo>
                <a:lnTo>
                  <a:pt x="528751" y="133985"/>
                </a:lnTo>
                <a:lnTo>
                  <a:pt x="539000" y="125996"/>
                </a:lnTo>
                <a:lnTo>
                  <a:pt x="545172" y="115087"/>
                </a:lnTo>
                <a:lnTo>
                  <a:pt x="546798" y="102654"/>
                </a:lnTo>
                <a:close/>
              </a:path>
              <a:path w="1815465" h="2227579">
                <a:moveTo>
                  <a:pt x="1815299" y="2227364"/>
                </a:moveTo>
                <a:lnTo>
                  <a:pt x="1791322" y="2192528"/>
                </a:lnTo>
                <a:lnTo>
                  <a:pt x="1767573" y="2151964"/>
                </a:lnTo>
                <a:lnTo>
                  <a:pt x="1747558" y="2109863"/>
                </a:lnTo>
                <a:lnTo>
                  <a:pt x="1731810" y="2066074"/>
                </a:lnTo>
                <a:lnTo>
                  <a:pt x="1720900" y="2020506"/>
                </a:lnTo>
                <a:lnTo>
                  <a:pt x="1715350" y="1973033"/>
                </a:lnTo>
                <a:lnTo>
                  <a:pt x="1715719" y="1923542"/>
                </a:lnTo>
                <a:lnTo>
                  <a:pt x="1722551" y="1871916"/>
                </a:lnTo>
                <a:lnTo>
                  <a:pt x="1730286" y="1820075"/>
                </a:lnTo>
                <a:lnTo>
                  <a:pt x="1732978" y="1770799"/>
                </a:lnTo>
                <a:lnTo>
                  <a:pt x="1730946" y="1723478"/>
                </a:lnTo>
                <a:lnTo>
                  <a:pt x="1724507" y="1677543"/>
                </a:lnTo>
                <a:lnTo>
                  <a:pt x="1714004" y="1632394"/>
                </a:lnTo>
                <a:lnTo>
                  <a:pt x="1699755" y="1587423"/>
                </a:lnTo>
                <a:lnTo>
                  <a:pt x="1682076" y="1542059"/>
                </a:lnTo>
                <a:lnTo>
                  <a:pt x="1661299" y="1495691"/>
                </a:lnTo>
                <a:lnTo>
                  <a:pt x="1637753" y="1447749"/>
                </a:lnTo>
                <a:lnTo>
                  <a:pt x="1611757" y="1397622"/>
                </a:lnTo>
                <a:lnTo>
                  <a:pt x="1562811" y="1305648"/>
                </a:lnTo>
                <a:lnTo>
                  <a:pt x="1540916" y="1264183"/>
                </a:lnTo>
                <a:lnTo>
                  <a:pt x="1518056" y="1220089"/>
                </a:lnTo>
                <a:lnTo>
                  <a:pt x="1494294" y="1173124"/>
                </a:lnTo>
                <a:lnTo>
                  <a:pt x="1485785" y="1155992"/>
                </a:lnTo>
                <a:lnTo>
                  <a:pt x="1475371" y="1135011"/>
                </a:lnTo>
                <a:lnTo>
                  <a:pt x="1452130" y="1088466"/>
                </a:lnTo>
                <a:lnTo>
                  <a:pt x="1447609" y="1079804"/>
                </a:lnTo>
                <a:lnTo>
                  <a:pt x="1447609" y="1507248"/>
                </a:lnTo>
                <a:lnTo>
                  <a:pt x="604393" y="1926234"/>
                </a:lnTo>
                <a:lnTo>
                  <a:pt x="596480" y="1909572"/>
                </a:lnTo>
                <a:lnTo>
                  <a:pt x="588327" y="1892261"/>
                </a:lnTo>
                <a:lnTo>
                  <a:pt x="579907" y="1874278"/>
                </a:lnTo>
                <a:lnTo>
                  <a:pt x="551980" y="1814283"/>
                </a:lnTo>
                <a:lnTo>
                  <a:pt x="531469" y="1770659"/>
                </a:lnTo>
                <a:lnTo>
                  <a:pt x="509409" y="1724621"/>
                </a:lnTo>
                <a:lnTo>
                  <a:pt x="485546" y="1676069"/>
                </a:lnTo>
                <a:lnTo>
                  <a:pt x="456844" y="1618805"/>
                </a:lnTo>
                <a:lnTo>
                  <a:pt x="448246" y="1601533"/>
                </a:lnTo>
                <a:lnTo>
                  <a:pt x="440321" y="1585341"/>
                </a:lnTo>
                <a:lnTo>
                  <a:pt x="432981" y="1570037"/>
                </a:lnTo>
                <a:lnTo>
                  <a:pt x="824966" y="1375270"/>
                </a:lnTo>
                <a:lnTo>
                  <a:pt x="1266278" y="1155992"/>
                </a:lnTo>
                <a:lnTo>
                  <a:pt x="1273962" y="1170851"/>
                </a:lnTo>
                <a:lnTo>
                  <a:pt x="1281976" y="1186700"/>
                </a:lnTo>
                <a:lnTo>
                  <a:pt x="1290459" y="1203680"/>
                </a:lnTo>
                <a:lnTo>
                  <a:pt x="1318742" y="1260652"/>
                </a:lnTo>
                <a:lnTo>
                  <a:pt x="1343152" y="1308925"/>
                </a:lnTo>
                <a:lnTo>
                  <a:pt x="1366647" y="1354264"/>
                </a:lnTo>
                <a:lnTo>
                  <a:pt x="1389138" y="1396898"/>
                </a:lnTo>
                <a:lnTo>
                  <a:pt x="1420418" y="1455610"/>
                </a:lnTo>
                <a:lnTo>
                  <a:pt x="1438922" y="1490637"/>
                </a:lnTo>
                <a:lnTo>
                  <a:pt x="1447609" y="1507248"/>
                </a:lnTo>
                <a:lnTo>
                  <a:pt x="1447609" y="1079804"/>
                </a:lnTo>
                <a:lnTo>
                  <a:pt x="1410512" y="1011821"/>
                </a:lnTo>
                <a:lnTo>
                  <a:pt x="1389697" y="979297"/>
                </a:lnTo>
                <a:lnTo>
                  <a:pt x="1342009" y="919746"/>
                </a:lnTo>
                <a:lnTo>
                  <a:pt x="1312684" y="890282"/>
                </a:lnTo>
                <a:lnTo>
                  <a:pt x="1278077" y="859396"/>
                </a:lnTo>
                <a:lnTo>
                  <a:pt x="1236980" y="825868"/>
                </a:lnTo>
                <a:lnTo>
                  <a:pt x="1188173" y="788492"/>
                </a:lnTo>
                <a:lnTo>
                  <a:pt x="1140498" y="753440"/>
                </a:lnTo>
                <a:lnTo>
                  <a:pt x="1140498" y="999439"/>
                </a:lnTo>
                <a:lnTo>
                  <a:pt x="384124" y="1375270"/>
                </a:lnTo>
                <a:lnTo>
                  <a:pt x="383044" y="1339773"/>
                </a:lnTo>
                <a:lnTo>
                  <a:pt x="382866" y="1308925"/>
                </a:lnTo>
                <a:lnTo>
                  <a:pt x="382930" y="1287602"/>
                </a:lnTo>
                <a:lnTo>
                  <a:pt x="384352" y="1199057"/>
                </a:lnTo>
                <a:lnTo>
                  <a:pt x="385914" y="1137627"/>
                </a:lnTo>
                <a:lnTo>
                  <a:pt x="389242" y="1096314"/>
                </a:lnTo>
                <a:lnTo>
                  <a:pt x="397179" y="1048791"/>
                </a:lnTo>
                <a:lnTo>
                  <a:pt x="409549" y="995768"/>
                </a:lnTo>
                <a:lnTo>
                  <a:pt x="426224" y="937971"/>
                </a:lnTo>
                <a:lnTo>
                  <a:pt x="441312" y="900214"/>
                </a:lnTo>
                <a:lnTo>
                  <a:pt x="448487" y="883666"/>
                </a:lnTo>
                <a:lnTo>
                  <a:pt x="457060" y="856246"/>
                </a:lnTo>
                <a:lnTo>
                  <a:pt x="459460" y="827938"/>
                </a:lnTo>
                <a:lnTo>
                  <a:pt x="455688" y="799795"/>
                </a:lnTo>
                <a:lnTo>
                  <a:pt x="445770" y="772820"/>
                </a:lnTo>
                <a:lnTo>
                  <a:pt x="353072" y="586892"/>
                </a:lnTo>
                <a:lnTo>
                  <a:pt x="528624" y="499364"/>
                </a:lnTo>
                <a:lnTo>
                  <a:pt x="621322" y="685292"/>
                </a:lnTo>
                <a:lnTo>
                  <a:pt x="657123" y="729424"/>
                </a:lnTo>
                <a:lnTo>
                  <a:pt x="708253" y="754189"/>
                </a:lnTo>
                <a:lnTo>
                  <a:pt x="725779" y="758393"/>
                </a:lnTo>
                <a:lnTo>
                  <a:pt x="741984" y="762469"/>
                </a:lnTo>
                <a:lnTo>
                  <a:pt x="821207" y="790549"/>
                </a:lnTo>
                <a:lnTo>
                  <a:pt x="870991" y="812584"/>
                </a:lnTo>
                <a:lnTo>
                  <a:pt x="913701" y="834834"/>
                </a:lnTo>
                <a:lnTo>
                  <a:pt x="948677" y="856996"/>
                </a:lnTo>
                <a:lnTo>
                  <a:pt x="1042644" y="924572"/>
                </a:lnTo>
                <a:lnTo>
                  <a:pt x="1080325" y="952373"/>
                </a:lnTo>
                <a:lnTo>
                  <a:pt x="1112710" y="977099"/>
                </a:lnTo>
                <a:lnTo>
                  <a:pt x="1140498" y="999439"/>
                </a:lnTo>
                <a:lnTo>
                  <a:pt x="1140498" y="753440"/>
                </a:lnTo>
                <a:lnTo>
                  <a:pt x="1062545" y="697280"/>
                </a:lnTo>
                <a:lnTo>
                  <a:pt x="1026058" y="673379"/>
                </a:lnTo>
                <a:lnTo>
                  <a:pt x="984542" y="650074"/>
                </a:lnTo>
                <a:lnTo>
                  <a:pt x="938098" y="627430"/>
                </a:lnTo>
                <a:lnTo>
                  <a:pt x="886815" y="605472"/>
                </a:lnTo>
                <a:lnTo>
                  <a:pt x="830821" y="584263"/>
                </a:lnTo>
                <a:lnTo>
                  <a:pt x="782967" y="569849"/>
                </a:lnTo>
                <a:lnTo>
                  <a:pt x="747826" y="499364"/>
                </a:lnTo>
                <a:lnTo>
                  <a:pt x="675005" y="353314"/>
                </a:lnTo>
                <a:lnTo>
                  <a:pt x="643089" y="312356"/>
                </a:lnTo>
                <a:lnTo>
                  <a:pt x="599465" y="287655"/>
                </a:lnTo>
                <a:lnTo>
                  <a:pt x="549757" y="281127"/>
                </a:lnTo>
                <a:lnTo>
                  <a:pt x="499618" y="294640"/>
                </a:lnTo>
                <a:lnTo>
                  <a:pt x="207022" y="440524"/>
                </a:lnTo>
                <a:lnTo>
                  <a:pt x="166052" y="472427"/>
                </a:lnTo>
                <a:lnTo>
                  <a:pt x="141363" y="516051"/>
                </a:lnTo>
                <a:lnTo>
                  <a:pt x="134823" y="565772"/>
                </a:lnTo>
                <a:lnTo>
                  <a:pt x="148348" y="615911"/>
                </a:lnTo>
                <a:lnTo>
                  <a:pt x="256298" y="832434"/>
                </a:lnTo>
                <a:lnTo>
                  <a:pt x="251675" y="843991"/>
                </a:lnTo>
                <a:lnTo>
                  <a:pt x="222250" y="936790"/>
                </a:lnTo>
                <a:lnTo>
                  <a:pt x="208927" y="990930"/>
                </a:lnTo>
                <a:lnTo>
                  <a:pt x="199059" y="1041654"/>
                </a:lnTo>
                <a:lnTo>
                  <a:pt x="192684" y="1088859"/>
                </a:lnTo>
                <a:lnTo>
                  <a:pt x="189814" y="1132408"/>
                </a:lnTo>
                <a:lnTo>
                  <a:pt x="187883" y="1215948"/>
                </a:lnTo>
                <a:lnTo>
                  <a:pt x="187032" y="1287602"/>
                </a:lnTo>
                <a:lnTo>
                  <a:pt x="187515" y="1349082"/>
                </a:lnTo>
                <a:lnTo>
                  <a:pt x="189547" y="1402067"/>
                </a:lnTo>
                <a:lnTo>
                  <a:pt x="193395" y="1448295"/>
                </a:lnTo>
                <a:lnTo>
                  <a:pt x="199275" y="1489443"/>
                </a:lnTo>
                <a:lnTo>
                  <a:pt x="207429" y="1527238"/>
                </a:lnTo>
                <a:lnTo>
                  <a:pt x="231559" y="1599552"/>
                </a:lnTo>
                <a:lnTo>
                  <a:pt x="248005" y="1637499"/>
                </a:lnTo>
                <a:lnTo>
                  <a:pt x="267703" y="1678901"/>
                </a:lnTo>
                <a:lnTo>
                  <a:pt x="290880" y="1725460"/>
                </a:lnTo>
                <a:lnTo>
                  <a:pt x="309994" y="1763585"/>
                </a:lnTo>
                <a:lnTo>
                  <a:pt x="333209" y="1810829"/>
                </a:lnTo>
                <a:lnTo>
                  <a:pt x="354660" y="1855622"/>
                </a:lnTo>
                <a:lnTo>
                  <a:pt x="374611" y="1898065"/>
                </a:lnTo>
                <a:lnTo>
                  <a:pt x="418630" y="1992503"/>
                </a:lnTo>
                <a:lnTo>
                  <a:pt x="443014" y="2043430"/>
                </a:lnTo>
                <a:lnTo>
                  <a:pt x="467131" y="2091093"/>
                </a:lnTo>
                <a:lnTo>
                  <a:pt x="491642" y="2135581"/>
                </a:lnTo>
                <a:lnTo>
                  <a:pt x="517232" y="2177008"/>
                </a:lnTo>
                <a:lnTo>
                  <a:pt x="544563" y="2215451"/>
                </a:lnTo>
                <a:lnTo>
                  <a:pt x="554520" y="2227364"/>
                </a:lnTo>
                <a:lnTo>
                  <a:pt x="882002" y="2227364"/>
                </a:lnTo>
                <a:lnTo>
                  <a:pt x="867752" y="2217877"/>
                </a:lnTo>
                <a:lnTo>
                  <a:pt x="816673" y="2190140"/>
                </a:lnTo>
                <a:lnTo>
                  <a:pt x="782929" y="2171395"/>
                </a:lnTo>
                <a:lnTo>
                  <a:pt x="753186" y="2149919"/>
                </a:lnTo>
                <a:lnTo>
                  <a:pt x="726516" y="2125205"/>
                </a:lnTo>
                <a:lnTo>
                  <a:pt x="701967" y="2096770"/>
                </a:lnTo>
                <a:lnTo>
                  <a:pt x="1045222" y="1926234"/>
                </a:lnTo>
                <a:lnTo>
                  <a:pt x="1524863" y="1687931"/>
                </a:lnTo>
                <a:lnTo>
                  <a:pt x="1532597" y="1724304"/>
                </a:lnTo>
                <a:lnTo>
                  <a:pt x="1536141" y="1760156"/>
                </a:lnTo>
                <a:lnTo>
                  <a:pt x="1535353" y="1796529"/>
                </a:lnTo>
                <a:lnTo>
                  <a:pt x="1530057" y="1834451"/>
                </a:lnTo>
                <a:lnTo>
                  <a:pt x="1521472" y="1891957"/>
                </a:lnTo>
                <a:lnTo>
                  <a:pt x="1518246" y="1947265"/>
                </a:lnTo>
                <a:lnTo>
                  <a:pt x="1519999" y="2000453"/>
                </a:lnTo>
                <a:lnTo>
                  <a:pt x="1526336" y="2051570"/>
                </a:lnTo>
                <a:lnTo>
                  <a:pt x="1536890" y="2100694"/>
                </a:lnTo>
                <a:lnTo>
                  <a:pt x="1551254" y="2147874"/>
                </a:lnTo>
                <a:lnTo>
                  <a:pt x="1569046" y="2193188"/>
                </a:lnTo>
                <a:lnTo>
                  <a:pt x="1585429" y="2227364"/>
                </a:lnTo>
                <a:lnTo>
                  <a:pt x="1815299" y="2227364"/>
                </a:lnTo>
                <a:close/>
              </a:path>
            </a:pathLst>
          </a:custGeom>
          <a:solidFill>
            <a:srgbClr val="005BA2"/>
          </a:solidFill>
        </p:spPr>
        <p:txBody>
          <a:bodyPr wrap="square" lIns="0" tIns="0" rIns="0" bIns="0" rtlCol="0"/>
          <a:lstStyle/>
          <a:p>
            <a:endParaRPr/>
          </a:p>
        </p:txBody>
      </p:sp>
      <p:sp>
        <p:nvSpPr>
          <p:cNvPr id="2" name="object 8"/>
          <p:cNvSpPr txBox="1"/>
          <p:nvPr/>
        </p:nvSpPr>
        <p:spPr>
          <a:xfrm>
            <a:off x="12049759" y="7329471"/>
            <a:ext cx="5639435" cy="1540806"/>
          </a:xfrm>
          <a:prstGeom prst="rect">
            <a:avLst/>
          </a:prstGeom>
        </p:spPr>
        <p:txBody>
          <a:bodyPr vert="horz" wrap="square" lIns="0" tIns="17145" rIns="0" bIns="0" rtlCol="0">
            <a:spAutoFit/>
          </a:bodyPr>
          <a:lstStyle/>
          <a:p>
            <a:pPr marL="12700">
              <a:lnSpc>
                <a:spcPct val="100000"/>
              </a:lnSpc>
              <a:spcBef>
                <a:spcPts val="45"/>
              </a:spcBef>
            </a:pPr>
            <a:r>
              <a:rPr lang="cs-CZ" sz="4950" b="0" spc="-80" dirty="0">
                <a:solidFill>
                  <a:srgbClr val="0050AA"/>
                </a:solidFill>
                <a:latin typeface="Lidl Font Pro Book" panose="02000000000000000000"/>
                <a:cs typeface="Lidl Font Pro Book" panose="02000000000000000000"/>
              </a:rPr>
              <a:t>Údaj ke konci července 2023</a:t>
            </a:r>
            <a:r>
              <a:rPr lang="cs-CZ" sz="4950" b="0" spc="-40" dirty="0">
                <a:solidFill>
                  <a:srgbClr val="0050AA"/>
                </a:solidFill>
                <a:latin typeface="Lidl Font Pro Book" panose="02000000000000000000"/>
                <a:cs typeface="Lidl Font Pro Book" panose="02000000000000000000"/>
              </a:rPr>
              <a:t>.</a:t>
            </a:r>
            <a:endParaRPr lang="cs-CZ" sz="4950" dirty="0">
              <a:latin typeface="Lidl Font Pro Book" panose="02000000000000000000"/>
              <a:cs typeface="Lidl Font Pro Book" panose="0200000000000000000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Obrázek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5646" y="7605144"/>
            <a:ext cx="10363201" cy="837744"/>
          </a:xfrm>
          <a:prstGeom prst="rect">
            <a:avLst/>
          </a:prstGeom>
          <a:effectLst>
            <a:outerShdw blurRad="50800" dist="38100" dir="2700000" algn="tl" rotWithShape="0">
              <a:prstClr val="black">
                <a:alpha val="40000"/>
              </a:prstClr>
            </a:outerShdw>
          </a:effectLst>
        </p:spPr>
      </p:pic>
      <p:pic>
        <p:nvPicPr>
          <p:cNvPr id="23" name="Obrázek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17402">
            <a:off x="10421422" y="4598331"/>
            <a:ext cx="9033547" cy="1054217"/>
          </a:xfrm>
          <a:prstGeom prst="rect">
            <a:avLst/>
          </a:prstGeom>
          <a:effectLst>
            <a:outerShdw blurRad="50800" dist="38100" dir="2700000" algn="tl" rotWithShape="0">
              <a:prstClr val="black">
                <a:alpha val="40000"/>
              </a:prstClr>
            </a:outerShdw>
          </a:effectLst>
        </p:spPr>
      </p:pic>
      <p:pic>
        <p:nvPicPr>
          <p:cNvPr id="25" name="Obrázek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4945">
            <a:off x="1085309" y="5821757"/>
            <a:ext cx="8594125" cy="1120973"/>
          </a:xfrm>
          <a:prstGeom prst="rect">
            <a:avLst/>
          </a:prstGeom>
          <a:effectLst>
            <a:outerShdw blurRad="50800" dist="38100" dir="2700000" algn="tl" rotWithShape="0">
              <a:prstClr val="black">
                <a:alpha val="40000"/>
              </a:prstClr>
            </a:outerShdw>
          </a:effectLst>
        </p:spPr>
      </p:pic>
      <p:pic>
        <p:nvPicPr>
          <p:cNvPr id="27" name="Obrázek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90869">
            <a:off x="10429185" y="2333697"/>
            <a:ext cx="8534839" cy="1003352"/>
          </a:xfrm>
          <a:prstGeom prst="rect">
            <a:avLst/>
          </a:prstGeom>
          <a:effectLst>
            <a:outerShdw blurRad="50800" dist="38100" dir="2700000" algn="tl" rotWithShape="0">
              <a:prstClr val="black">
                <a:alpha val="40000"/>
              </a:prstClr>
            </a:outerShdw>
          </a:effectLst>
        </p:spPr>
      </p:pic>
      <p:pic>
        <p:nvPicPr>
          <p:cNvPr id="29" name="Obrázek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31931">
            <a:off x="1388624" y="9049361"/>
            <a:ext cx="11440982" cy="927200"/>
          </a:xfrm>
          <a:prstGeom prst="rect">
            <a:avLst/>
          </a:prstGeom>
          <a:effectLst>
            <a:outerShdw blurRad="50800" dist="38100" dir="2700000" algn="tl" rotWithShape="0">
              <a:prstClr val="black">
                <a:alpha val="40000"/>
              </a:prstClr>
            </a:outerShdw>
          </a:effectLst>
        </p:spPr>
      </p:pic>
      <p:grpSp>
        <p:nvGrpSpPr>
          <p:cNvPr id="3" name="Skupina 2">
            <a:extLst>
              <a:ext uri="{FF2B5EF4-FFF2-40B4-BE49-F238E27FC236}">
                <a16:creationId xmlns:a16="http://schemas.microsoft.com/office/drawing/2014/main" id="{F07196E3-8C29-C271-167C-FD513C4AE5B6}"/>
              </a:ext>
            </a:extLst>
          </p:cNvPr>
          <p:cNvGrpSpPr/>
          <p:nvPr/>
        </p:nvGrpSpPr>
        <p:grpSpPr>
          <a:xfrm>
            <a:off x="679450" y="930275"/>
            <a:ext cx="8572941" cy="3810196"/>
            <a:chOff x="679450" y="930275"/>
            <a:chExt cx="8572941" cy="3810196"/>
          </a:xfrm>
        </p:grpSpPr>
        <p:pic>
          <p:nvPicPr>
            <p:cNvPr id="19" name="Obrázek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9450" y="930275"/>
              <a:ext cx="8572941" cy="3810196"/>
            </a:xfrm>
            <a:prstGeom prst="rect">
              <a:avLst/>
            </a:prstGeom>
            <a:effectLst>
              <a:outerShdw blurRad="50800" dist="38100" dir="2700000" algn="tl" rotWithShape="0">
                <a:prstClr val="black">
                  <a:alpha val="40000"/>
                </a:prstClr>
              </a:outerShdw>
            </a:effectLst>
          </p:spPr>
        </p:pic>
        <p:sp>
          <p:nvSpPr>
            <p:cNvPr id="2" name="Obdélník 1">
              <a:extLst>
                <a:ext uri="{FF2B5EF4-FFF2-40B4-BE49-F238E27FC236}">
                  <a16:creationId xmlns:a16="http://schemas.microsoft.com/office/drawing/2014/main" id="{8D936724-14BF-A386-7F8F-B665C449D3FE}"/>
                </a:ext>
              </a:extLst>
            </p:cNvPr>
            <p:cNvSpPr/>
            <p:nvPr/>
          </p:nvSpPr>
          <p:spPr>
            <a:xfrm>
              <a:off x="1060449" y="2759075"/>
              <a:ext cx="7239001"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882347" y="1386458"/>
            <a:ext cx="7219950" cy="2664460"/>
          </a:xfrm>
          <a:prstGeom prst="rect">
            <a:avLst/>
          </a:prstGeom>
        </p:spPr>
        <p:txBody>
          <a:bodyPr vert="horz" wrap="square" lIns="0" tIns="15240" rIns="0" bIns="0" rtlCol="0">
            <a:spAutoFit/>
          </a:bodyPr>
          <a:lstStyle/>
          <a:p>
            <a:pPr marL="12700">
              <a:lnSpc>
                <a:spcPct val="100000"/>
              </a:lnSpc>
              <a:spcBef>
                <a:spcPts val="120"/>
              </a:spcBef>
            </a:pPr>
            <a:r>
              <a:rPr sz="5750" b="0" spc="-35" dirty="0">
                <a:solidFill>
                  <a:srgbClr val="0050AA"/>
                </a:solidFill>
                <a:latin typeface="Lidl Font Pro Book" panose="02000000000000000000"/>
                <a:cs typeface="Lidl Font Pro Book" panose="02000000000000000000"/>
              </a:rPr>
              <a:t>Děláme</a:t>
            </a:r>
            <a:r>
              <a:rPr sz="5750" b="0" spc="-305" dirty="0">
                <a:solidFill>
                  <a:srgbClr val="0050AA"/>
                </a:solidFill>
                <a:latin typeface="Lidl Font Pro Book" panose="02000000000000000000"/>
                <a:cs typeface="Lidl Font Pro Book" panose="02000000000000000000"/>
              </a:rPr>
              <a:t> </a:t>
            </a:r>
            <a:r>
              <a:rPr sz="5750" b="0" dirty="0">
                <a:solidFill>
                  <a:srgbClr val="0050AA"/>
                </a:solidFill>
                <a:latin typeface="Lidl Font Pro Book" panose="02000000000000000000"/>
                <a:cs typeface="Lidl Font Pro Book" panose="02000000000000000000"/>
              </a:rPr>
              <a:t>první</a:t>
            </a:r>
            <a:r>
              <a:rPr sz="5750" b="0" spc="-300" dirty="0">
                <a:solidFill>
                  <a:srgbClr val="0050AA"/>
                </a:solidFill>
                <a:latin typeface="Lidl Font Pro Book" panose="02000000000000000000"/>
                <a:cs typeface="Lidl Font Pro Book" panose="02000000000000000000"/>
              </a:rPr>
              <a:t> </a:t>
            </a:r>
            <a:r>
              <a:rPr sz="5750" b="0" spc="-20" dirty="0">
                <a:solidFill>
                  <a:srgbClr val="0050AA"/>
                </a:solidFill>
                <a:latin typeface="Lidl Font Pro Book" panose="02000000000000000000"/>
                <a:cs typeface="Lidl Font Pro Book" panose="02000000000000000000"/>
              </a:rPr>
              <a:t>krok</a:t>
            </a:r>
            <a:endParaRPr sz="5750" dirty="0">
              <a:latin typeface="Lidl Font Pro Book" panose="02000000000000000000"/>
              <a:cs typeface="Lidl Font Pro Book" panose="02000000000000000000"/>
            </a:endParaRPr>
          </a:p>
          <a:p>
            <a:pPr marL="12700">
              <a:lnSpc>
                <a:spcPct val="100000"/>
              </a:lnSpc>
              <a:spcBef>
                <a:spcPts val="25"/>
              </a:spcBef>
            </a:pPr>
            <a:r>
              <a:rPr sz="5750" b="0" dirty="0">
                <a:solidFill>
                  <a:srgbClr val="0050AA"/>
                </a:solidFill>
                <a:latin typeface="Lidl Font Pro Book" panose="02000000000000000000"/>
                <a:cs typeface="Lidl Font Pro Book" panose="02000000000000000000"/>
              </a:rPr>
              <a:t>k</a:t>
            </a:r>
            <a:r>
              <a:rPr sz="5750" b="0" spc="-185" dirty="0">
                <a:solidFill>
                  <a:srgbClr val="0050AA"/>
                </a:solidFill>
                <a:latin typeface="Lidl Font Pro Book" panose="02000000000000000000"/>
                <a:cs typeface="Lidl Font Pro Book" panose="02000000000000000000"/>
              </a:rPr>
              <a:t> </a:t>
            </a:r>
            <a:r>
              <a:rPr sz="5750" b="0" spc="-60" dirty="0">
                <a:solidFill>
                  <a:srgbClr val="0050AA"/>
                </a:solidFill>
                <a:latin typeface="Lidl Font Pro Book" panose="02000000000000000000"/>
                <a:cs typeface="Lidl Font Pro Book" panose="02000000000000000000"/>
              </a:rPr>
              <a:t>uzavření</a:t>
            </a:r>
            <a:r>
              <a:rPr sz="5750" b="0" spc="-180" dirty="0">
                <a:solidFill>
                  <a:srgbClr val="0050AA"/>
                </a:solidFill>
                <a:latin typeface="Lidl Font Pro Book" panose="02000000000000000000"/>
                <a:cs typeface="Lidl Font Pro Book" panose="02000000000000000000"/>
              </a:rPr>
              <a:t> </a:t>
            </a:r>
            <a:r>
              <a:rPr sz="5750" b="0" spc="-65" dirty="0">
                <a:solidFill>
                  <a:srgbClr val="0050AA"/>
                </a:solidFill>
                <a:latin typeface="Lidl Font Pro Book" panose="02000000000000000000"/>
                <a:cs typeface="Lidl Font Pro Book" panose="02000000000000000000"/>
              </a:rPr>
              <a:t>smyčky</a:t>
            </a:r>
            <a:r>
              <a:rPr sz="5750" b="0" spc="-180" dirty="0">
                <a:solidFill>
                  <a:srgbClr val="0050AA"/>
                </a:solidFill>
                <a:latin typeface="Lidl Font Pro Book" panose="02000000000000000000"/>
                <a:cs typeface="Lidl Font Pro Book" panose="02000000000000000000"/>
              </a:rPr>
              <a:t> </a:t>
            </a:r>
            <a:r>
              <a:rPr sz="5750" b="0" spc="-20" dirty="0">
                <a:solidFill>
                  <a:srgbClr val="0050AA"/>
                </a:solidFill>
                <a:latin typeface="Lidl Font Pro Book" panose="02000000000000000000"/>
                <a:cs typeface="Lidl Font Pro Book" panose="02000000000000000000"/>
              </a:rPr>
              <a:t>díky</a:t>
            </a:r>
            <a:endParaRPr sz="5750" dirty="0">
              <a:latin typeface="Lidl Font Pro Book" panose="02000000000000000000"/>
              <a:cs typeface="Lidl Font Pro Book" panose="02000000000000000000"/>
            </a:endParaRPr>
          </a:p>
          <a:p>
            <a:pPr marL="12700">
              <a:lnSpc>
                <a:spcPct val="100000"/>
              </a:lnSpc>
              <a:spcBef>
                <a:spcPts val="25"/>
              </a:spcBef>
            </a:pPr>
            <a:r>
              <a:rPr sz="5750" b="1" spc="-85" dirty="0">
                <a:solidFill>
                  <a:srgbClr val="0050AA"/>
                </a:solidFill>
                <a:latin typeface="Lidl Font Pro" panose="02000000000000000000"/>
                <a:cs typeface="Lidl Font Pro" panose="02000000000000000000"/>
              </a:rPr>
              <a:t>zálohovému</a:t>
            </a:r>
            <a:r>
              <a:rPr sz="5750" b="1" spc="-235" dirty="0">
                <a:solidFill>
                  <a:srgbClr val="0050AA"/>
                </a:solidFill>
                <a:latin typeface="Lidl Font Pro" panose="02000000000000000000"/>
                <a:cs typeface="Lidl Font Pro" panose="02000000000000000000"/>
              </a:rPr>
              <a:t> </a:t>
            </a:r>
            <a:r>
              <a:rPr sz="5750" b="1" spc="-10" dirty="0">
                <a:solidFill>
                  <a:srgbClr val="0050AA"/>
                </a:solidFill>
                <a:latin typeface="Lidl Font Pro" panose="02000000000000000000"/>
                <a:cs typeface="Lidl Font Pro" panose="02000000000000000000"/>
              </a:rPr>
              <a:t>systému.</a:t>
            </a:r>
            <a:endParaRPr sz="5750" dirty="0">
              <a:latin typeface="Lidl Font Pro" panose="02000000000000000000"/>
              <a:cs typeface="Lidl Font Pro" panose="02000000000000000000"/>
            </a:endParaRPr>
          </a:p>
        </p:txBody>
      </p:sp>
      <p:pic>
        <p:nvPicPr>
          <p:cNvPr id="3" name="object 3"/>
          <p:cNvPicPr/>
          <p:nvPr/>
        </p:nvPicPr>
        <p:blipFill>
          <a:blip r:embed="rId3" cstate="print"/>
          <a:stretch>
            <a:fillRect/>
          </a:stretch>
        </p:blipFill>
        <p:spPr>
          <a:xfrm>
            <a:off x="2869017" y="837669"/>
            <a:ext cx="4472816" cy="3783640"/>
          </a:xfrm>
          <a:prstGeom prst="rect">
            <a:avLst/>
          </a:prstGeo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0145" y="5883275"/>
            <a:ext cx="17323809" cy="4847619"/>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ázek 11"/>
          <p:cNvPicPr>
            <a:picLocks noChangeAspect="1"/>
          </p:cNvPicPr>
          <p:nvPr/>
        </p:nvPicPr>
        <p:blipFill>
          <a:blip r:embed="rId3"/>
          <a:stretch>
            <a:fillRect/>
          </a:stretch>
        </p:blipFill>
        <p:spPr>
          <a:xfrm>
            <a:off x="0" y="0"/>
            <a:ext cx="13743274" cy="11309350"/>
          </a:xfrm>
          <a:prstGeom prst="rect">
            <a:avLst/>
          </a:prstGeom>
        </p:spPr>
      </p:pic>
      <p:sp>
        <p:nvSpPr>
          <p:cNvPr id="6" name="object 6"/>
          <p:cNvSpPr txBox="1">
            <a:spLocks noGrp="1"/>
          </p:cNvSpPr>
          <p:nvPr>
            <p:ph type="title"/>
          </p:nvPr>
        </p:nvSpPr>
        <p:spPr>
          <a:xfrm>
            <a:off x="1517650" y="1692275"/>
            <a:ext cx="6023610" cy="3554730"/>
          </a:xfrm>
          <a:prstGeom prst="rect">
            <a:avLst/>
          </a:prstGeom>
        </p:spPr>
        <p:txBody>
          <a:bodyPr vert="horz" wrap="square" lIns="0" tIns="11430" rIns="0" bIns="0" rtlCol="0">
            <a:spAutoFit/>
          </a:bodyPr>
          <a:lstStyle/>
          <a:p>
            <a:pPr marL="12700" marR="5080">
              <a:lnSpc>
                <a:spcPct val="100000"/>
              </a:lnSpc>
              <a:spcBef>
                <a:spcPts val="90"/>
              </a:spcBef>
            </a:pPr>
            <a:r>
              <a:rPr sz="5750" spc="-165" dirty="0">
                <a:solidFill>
                  <a:srgbClr val="FFFFFF"/>
                </a:solidFill>
              </a:rPr>
              <a:t>To</a:t>
            </a:r>
            <a:r>
              <a:rPr sz="5750" spc="-90" dirty="0">
                <a:solidFill>
                  <a:srgbClr val="FFFFFF"/>
                </a:solidFill>
              </a:rPr>
              <a:t> </a:t>
            </a:r>
            <a:r>
              <a:rPr sz="5750" dirty="0">
                <a:solidFill>
                  <a:srgbClr val="FFFFFF"/>
                </a:solidFill>
              </a:rPr>
              <a:t>nejlepší,</a:t>
            </a:r>
            <a:r>
              <a:rPr sz="5750" spc="-210" dirty="0">
                <a:solidFill>
                  <a:srgbClr val="FFFFFF"/>
                </a:solidFill>
              </a:rPr>
              <a:t> </a:t>
            </a:r>
            <a:r>
              <a:rPr sz="5750" spc="-25" dirty="0">
                <a:solidFill>
                  <a:srgbClr val="FFFFFF"/>
                </a:solidFill>
              </a:rPr>
              <a:t>co </a:t>
            </a:r>
            <a:r>
              <a:rPr sz="5750" dirty="0" err="1">
                <a:solidFill>
                  <a:srgbClr val="FFFFFF"/>
                </a:solidFill>
              </a:rPr>
              <a:t>může</a:t>
            </a:r>
            <a:r>
              <a:rPr lang="cs-CZ" sz="5750" dirty="0">
                <a:solidFill>
                  <a:srgbClr val="FFFFFF"/>
                </a:solidFill>
              </a:rPr>
              <a:t>t</a:t>
            </a:r>
            <a:r>
              <a:rPr sz="5750" dirty="0">
                <a:solidFill>
                  <a:srgbClr val="FFFFFF"/>
                </a:solidFill>
              </a:rPr>
              <a:t>e</a:t>
            </a:r>
            <a:r>
              <a:rPr sz="5750" spc="-30" dirty="0">
                <a:solidFill>
                  <a:srgbClr val="FFFFFF"/>
                </a:solidFill>
              </a:rPr>
              <a:t> </a:t>
            </a:r>
            <a:r>
              <a:rPr sz="5750" spc="-10" dirty="0">
                <a:solidFill>
                  <a:srgbClr val="FFFFFF"/>
                </a:solidFill>
              </a:rPr>
              <a:t>udělat, </a:t>
            </a:r>
            <a:r>
              <a:rPr sz="5750" dirty="0">
                <a:solidFill>
                  <a:srgbClr val="FFFFFF"/>
                </a:solidFill>
              </a:rPr>
              <a:t>je </a:t>
            </a:r>
            <a:r>
              <a:rPr sz="5750" spc="-10" dirty="0">
                <a:solidFill>
                  <a:srgbClr val="FFFFFF"/>
                </a:solidFill>
              </a:rPr>
              <a:t>vyzkoušet</a:t>
            </a:r>
            <a:endParaRPr sz="5750" dirty="0"/>
          </a:p>
          <a:p>
            <a:pPr marL="12700">
              <a:lnSpc>
                <a:spcPct val="100000"/>
              </a:lnSpc>
              <a:spcBef>
                <a:spcPts val="30"/>
              </a:spcBef>
            </a:pPr>
            <a:r>
              <a:rPr sz="5750" dirty="0">
                <a:solidFill>
                  <a:srgbClr val="FFFFFF"/>
                </a:solidFill>
              </a:rPr>
              <a:t>si</a:t>
            </a:r>
            <a:r>
              <a:rPr sz="5750" spc="-15" dirty="0">
                <a:solidFill>
                  <a:srgbClr val="FFFFFF"/>
                </a:solidFill>
              </a:rPr>
              <a:t> </a:t>
            </a:r>
            <a:r>
              <a:rPr sz="5750" dirty="0">
                <a:solidFill>
                  <a:srgbClr val="FFFFFF"/>
                </a:solidFill>
              </a:rPr>
              <a:t>to</a:t>
            </a:r>
            <a:r>
              <a:rPr sz="5750" spc="-10" dirty="0">
                <a:solidFill>
                  <a:srgbClr val="FFFFFF"/>
                </a:solidFill>
              </a:rPr>
              <a:t> </a:t>
            </a:r>
            <a:r>
              <a:rPr sz="5750" dirty="0">
                <a:solidFill>
                  <a:srgbClr val="FFFFFF"/>
                </a:solidFill>
              </a:rPr>
              <a:t>v</a:t>
            </a:r>
            <a:r>
              <a:rPr sz="5750" spc="-10" dirty="0">
                <a:solidFill>
                  <a:srgbClr val="FFFFFF"/>
                </a:solidFill>
              </a:rPr>
              <a:t> praxi.</a:t>
            </a:r>
            <a:endParaRPr sz="5750" dirty="0"/>
          </a:p>
        </p:txBody>
      </p:sp>
      <p:sp>
        <p:nvSpPr>
          <p:cNvPr id="7" name="object 7"/>
          <p:cNvSpPr txBox="1"/>
          <p:nvPr/>
        </p:nvSpPr>
        <p:spPr>
          <a:xfrm>
            <a:off x="1547461" y="7337580"/>
            <a:ext cx="4279265" cy="1668780"/>
          </a:xfrm>
          <a:prstGeom prst="rect">
            <a:avLst/>
          </a:prstGeom>
        </p:spPr>
        <p:txBody>
          <a:bodyPr vert="horz" wrap="square" lIns="0" tIns="12065" rIns="0" bIns="0" rtlCol="0">
            <a:spAutoFit/>
          </a:bodyPr>
          <a:lstStyle/>
          <a:p>
            <a:pPr marL="12700" marR="5080">
              <a:lnSpc>
                <a:spcPct val="100000"/>
              </a:lnSpc>
              <a:spcBef>
                <a:spcPts val="95"/>
              </a:spcBef>
            </a:pPr>
            <a:r>
              <a:rPr sz="3600" spc="-20" dirty="0">
                <a:solidFill>
                  <a:srgbClr val="FFFFFF"/>
                </a:solidFill>
                <a:latin typeface="Lidl Font Pro" panose="02000000000000000000"/>
                <a:cs typeface="Lidl Font Pro" panose="02000000000000000000"/>
              </a:rPr>
              <a:t>Vraťte</a:t>
            </a:r>
            <a:r>
              <a:rPr sz="3600" spc="-140" dirty="0">
                <a:solidFill>
                  <a:srgbClr val="FFFFFF"/>
                </a:solidFill>
                <a:latin typeface="Lidl Font Pro" panose="02000000000000000000"/>
                <a:cs typeface="Lidl Font Pro" panose="02000000000000000000"/>
              </a:rPr>
              <a:t> </a:t>
            </a:r>
            <a:r>
              <a:rPr sz="3600" spc="-10" dirty="0">
                <a:solidFill>
                  <a:srgbClr val="FFFFFF"/>
                </a:solidFill>
                <a:latin typeface="Lidl Font Pro" panose="02000000000000000000"/>
                <a:cs typeface="Lidl Font Pro" panose="02000000000000000000"/>
              </a:rPr>
              <a:t>lahev</a:t>
            </a:r>
            <a:r>
              <a:rPr sz="3600" spc="-140" dirty="0">
                <a:solidFill>
                  <a:srgbClr val="FFFFFF"/>
                </a:solidFill>
                <a:latin typeface="Lidl Font Pro" panose="02000000000000000000"/>
                <a:cs typeface="Lidl Font Pro" panose="02000000000000000000"/>
              </a:rPr>
              <a:t> </a:t>
            </a:r>
            <a:r>
              <a:rPr sz="3600" dirty="0">
                <a:solidFill>
                  <a:srgbClr val="FFFFFF"/>
                </a:solidFill>
                <a:latin typeface="Lidl Font Pro" panose="02000000000000000000"/>
                <a:cs typeface="Lidl Font Pro" panose="02000000000000000000"/>
              </a:rPr>
              <a:t>a</a:t>
            </a:r>
            <a:r>
              <a:rPr sz="3600" spc="-140" dirty="0">
                <a:solidFill>
                  <a:srgbClr val="FFFFFF"/>
                </a:solidFill>
                <a:latin typeface="Lidl Font Pro" panose="02000000000000000000"/>
                <a:cs typeface="Lidl Font Pro" panose="02000000000000000000"/>
              </a:rPr>
              <a:t> </a:t>
            </a:r>
            <a:r>
              <a:rPr sz="3600" spc="-40" dirty="0">
                <a:solidFill>
                  <a:srgbClr val="FFFFFF"/>
                </a:solidFill>
                <a:latin typeface="Lidl Font Pro" panose="02000000000000000000"/>
                <a:cs typeface="Lidl Font Pro" panose="02000000000000000000"/>
              </a:rPr>
              <a:t>uvidíte, </a:t>
            </a:r>
            <a:r>
              <a:rPr sz="3600" dirty="0">
                <a:solidFill>
                  <a:srgbClr val="FFFFFF"/>
                </a:solidFill>
                <a:latin typeface="Lidl Font Pro" panose="02000000000000000000"/>
                <a:cs typeface="Lidl Font Pro" panose="02000000000000000000"/>
              </a:rPr>
              <a:t>že</a:t>
            </a:r>
            <a:r>
              <a:rPr sz="3600" spc="-140" dirty="0">
                <a:solidFill>
                  <a:srgbClr val="FFFFFF"/>
                </a:solidFill>
                <a:latin typeface="Lidl Font Pro" panose="02000000000000000000"/>
                <a:cs typeface="Lidl Font Pro" panose="02000000000000000000"/>
              </a:rPr>
              <a:t> </a:t>
            </a:r>
            <a:r>
              <a:rPr sz="3600" dirty="0">
                <a:solidFill>
                  <a:srgbClr val="FFFFFF"/>
                </a:solidFill>
                <a:latin typeface="Lidl Font Pro" panose="02000000000000000000"/>
                <a:cs typeface="Lidl Font Pro" panose="02000000000000000000"/>
              </a:rPr>
              <a:t>je</a:t>
            </a:r>
            <a:r>
              <a:rPr sz="3600" spc="-140" dirty="0">
                <a:solidFill>
                  <a:srgbClr val="FFFFFF"/>
                </a:solidFill>
                <a:latin typeface="Lidl Font Pro" panose="02000000000000000000"/>
                <a:cs typeface="Lidl Font Pro" panose="02000000000000000000"/>
              </a:rPr>
              <a:t> </a:t>
            </a:r>
            <a:r>
              <a:rPr sz="3600" dirty="0">
                <a:solidFill>
                  <a:srgbClr val="FFFFFF"/>
                </a:solidFill>
                <a:latin typeface="Lidl Font Pro" panose="02000000000000000000"/>
                <a:cs typeface="Lidl Font Pro" panose="02000000000000000000"/>
              </a:rPr>
              <a:t>to</a:t>
            </a:r>
            <a:r>
              <a:rPr sz="3600" spc="-140" dirty="0">
                <a:solidFill>
                  <a:srgbClr val="FFFFFF"/>
                </a:solidFill>
                <a:latin typeface="Lidl Font Pro" panose="02000000000000000000"/>
                <a:cs typeface="Lidl Font Pro" panose="02000000000000000000"/>
              </a:rPr>
              <a:t> </a:t>
            </a:r>
            <a:r>
              <a:rPr sz="3600" dirty="0">
                <a:solidFill>
                  <a:srgbClr val="FFFFFF"/>
                </a:solidFill>
                <a:latin typeface="Lidl Font Pro" panose="02000000000000000000"/>
                <a:cs typeface="Lidl Font Pro" panose="02000000000000000000"/>
              </a:rPr>
              <a:t>snazší</a:t>
            </a:r>
            <a:r>
              <a:rPr sz="3600" spc="-135" dirty="0">
                <a:solidFill>
                  <a:srgbClr val="FFFFFF"/>
                </a:solidFill>
                <a:latin typeface="Lidl Font Pro" panose="02000000000000000000"/>
                <a:cs typeface="Lidl Font Pro" panose="02000000000000000000"/>
              </a:rPr>
              <a:t> </a:t>
            </a:r>
            <a:r>
              <a:rPr sz="3600" dirty="0">
                <a:solidFill>
                  <a:srgbClr val="FFFFFF"/>
                </a:solidFill>
                <a:latin typeface="Lidl Font Pro" panose="02000000000000000000"/>
                <a:cs typeface="Lidl Font Pro" panose="02000000000000000000"/>
              </a:rPr>
              <a:t>než</a:t>
            </a:r>
            <a:r>
              <a:rPr sz="3600" spc="-140" dirty="0">
                <a:solidFill>
                  <a:srgbClr val="FFFFFF"/>
                </a:solidFill>
                <a:latin typeface="Lidl Font Pro" panose="02000000000000000000"/>
                <a:cs typeface="Lidl Font Pro" panose="02000000000000000000"/>
              </a:rPr>
              <a:t> </a:t>
            </a:r>
            <a:r>
              <a:rPr sz="3600" spc="-25" dirty="0">
                <a:solidFill>
                  <a:srgbClr val="FFFFFF"/>
                </a:solidFill>
                <a:latin typeface="Lidl Font Pro" panose="02000000000000000000"/>
                <a:cs typeface="Lidl Font Pro" panose="02000000000000000000"/>
              </a:rPr>
              <a:t>si </a:t>
            </a:r>
            <a:r>
              <a:rPr sz="3600" spc="-35" dirty="0">
                <a:solidFill>
                  <a:srgbClr val="FFFFFF"/>
                </a:solidFill>
                <a:latin typeface="Lidl Font Pro" panose="02000000000000000000"/>
                <a:cs typeface="Lidl Font Pro" panose="02000000000000000000"/>
              </a:rPr>
              <a:t>můžete</a:t>
            </a:r>
            <a:r>
              <a:rPr sz="3600" spc="-185" dirty="0">
                <a:solidFill>
                  <a:srgbClr val="FFFFFF"/>
                </a:solidFill>
                <a:latin typeface="Lidl Font Pro" panose="02000000000000000000"/>
                <a:cs typeface="Lidl Font Pro" panose="02000000000000000000"/>
              </a:rPr>
              <a:t> </a:t>
            </a:r>
            <a:r>
              <a:rPr sz="3600" spc="-10" dirty="0">
                <a:solidFill>
                  <a:srgbClr val="FFFFFF"/>
                </a:solidFill>
                <a:latin typeface="Lidl Font Pro" panose="02000000000000000000"/>
                <a:cs typeface="Lidl Font Pro" panose="02000000000000000000"/>
              </a:rPr>
              <a:t>myslet.</a:t>
            </a:r>
            <a:endParaRPr sz="3600">
              <a:latin typeface="Lidl Font Pro" panose="02000000000000000000"/>
              <a:cs typeface="Lidl Font Pro" panose="02000000000000000000"/>
            </a:endParaRPr>
          </a:p>
        </p:txBody>
      </p:sp>
      <p:pic>
        <p:nvPicPr>
          <p:cNvPr id="14" name="Obrázek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3569" y="2860321"/>
            <a:ext cx="10149563" cy="5784905"/>
          </a:xfrm>
          <a:prstGeom prst="rect">
            <a:avLst/>
          </a:prstGeom>
          <a:effectLst>
            <a:outerShdw blurRad="368300" dist="254000" dir="5400000" sx="105000" sy="105000" algn="ctr" rotWithShape="0">
              <a:schemeClr val="tx2">
                <a:alpha val="48000"/>
              </a:schemeClr>
            </a:outerShdw>
          </a:effectLst>
        </p:spPr>
      </p:pic>
      <p:pic>
        <p:nvPicPr>
          <p:cNvPr id="16" name="Obrázek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7450" y="4130675"/>
            <a:ext cx="720000" cy="1182857"/>
          </a:xfrm>
          <a:prstGeom prst="rect">
            <a:avLst/>
          </a:prstGeom>
        </p:spPr>
      </p:pic>
      <p:pic>
        <p:nvPicPr>
          <p:cNvPr id="17" name="Obrázek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00291" y="6340783"/>
            <a:ext cx="720000" cy="1182857"/>
          </a:xfrm>
          <a:prstGeom prst="rect">
            <a:avLst/>
          </a:prstGeom>
        </p:spPr>
      </p:pic>
      <p:pic>
        <p:nvPicPr>
          <p:cNvPr id="18" name="Obrázek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5056" y="4892675"/>
            <a:ext cx="720000" cy="1182857"/>
          </a:xfrm>
          <a:prstGeom prst="rect">
            <a:avLst/>
          </a:prstGeom>
        </p:spPr>
      </p:pic>
      <p:pic>
        <p:nvPicPr>
          <p:cNvPr id="24" name="Content Placeholder 23" descr="spendlik"/>
          <p:cNvPicPr>
            <a:picLocks noGrp="1" noChangeAspect="1"/>
          </p:cNvPicPr>
          <p:nvPr>
            <p:ph sz="half" idx="2"/>
          </p:nvPr>
        </p:nvPicPr>
        <p:blipFill>
          <a:blip r:embed="rId6"/>
          <a:stretch>
            <a:fillRect/>
          </a:stretch>
        </p:blipFill>
        <p:spPr>
          <a:xfrm>
            <a:off x="16148050" y="6797675"/>
            <a:ext cx="396000" cy="605647"/>
          </a:xfrm>
          <a:prstGeom prst="rect">
            <a:avLst/>
          </a:prstGeom>
        </p:spPr>
      </p:pic>
      <p:pic>
        <p:nvPicPr>
          <p:cNvPr id="26" name="Picture 25" descr="spendlik"/>
          <p:cNvPicPr>
            <a:picLocks noChangeAspect="1"/>
          </p:cNvPicPr>
          <p:nvPr/>
        </p:nvPicPr>
        <p:blipFill>
          <a:blip r:embed="rId6"/>
          <a:stretch>
            <a:fillRect/>
          </a:stretch>
        </p:blipFill>
        <p:spPr>
          <a:xfrm>
            <a:off x="9137650" y="4359275"/>
            <a:ext cx="396000" cy="605647"/>
          </a:xfrm>
          <a:prstGeom prst="rect">
            <a:avLst/>
          </a:prstGeom>
        </p:spPr>
      </p:pic>
      <p:pic>
        <p:nvPicPr>
          <p:cNvPr id="27" name="Picture 26" descr="spendlik"/>
          <p:cNvPicPr>
            <a:picLocks noChangeAspect="1"/>
          </p:cNvPicPr>
          <p:nvPr/>
        </p:nvPicPr>
        <p:blipFill>
          <a:blip r:embed="rId6"/>
          <a:stretch>
            <a:fillRect/>
          </a:stretch>
        </p:blipFill>
        <p:spPr>
          <a:xfrm>
            <a:off x="13100050" y="4130675"/>
            <a:ext cx="396000" cy="605647"/>
          </a:xfrm>
          <a:prstGeom prst="rect">
            <a:avLst/>
          </a:prstGeom>
        </p:spPr>
      </p:pic>
      <p:pic>
        <p:nvPicPr>
          <p:cNvPr id="28" name="Picture 27" descr="spendlik"/>
          <p:cNvPicPr>
            <a:picLocks noChangeAspect="1"/>
          </p:cNvPicPr>
          <p:nvPr/>
        </p:nvPicPr>
        <p:blipFill>
          <a:blip r:embed="rId6"/>
          <a:stretch>
            <a:fillRect/>
          </a:stretch>
        </p:blipFill>
        <p:spPr>
          <a:xfrm>
            <a:off x="10966450" y="3368675"/>
            <a:ext cx="396000" cy="605647"/>
          </a:xfrm>
          <a:prstGeom prst="rect">
            <a:avLst/>
          </a:prstGeom>
        </p:spPr>
      </p:pic>
      <p:pic>
        <p:nvPicPr>
          <p:cNvPr id="29" name="Picture 28" descr="spendlik"/>
          <p:cNvPicPr>
            <a:picLocks noChangeAspect="1"/>
          </p:cNvPicPr>
          <p:nvPr/>
        </p:nvPicPr>
        <p:blipFill>
          <a:blip r:embed="rId6"/>
          <a:stretch>
            <a:fillRect/>
          </a:stretch>
        </p:blipFill>
        <p:spPr>
          <a:xfrm>
            <a:off x="13328650" y="4816475"/>
            <a:ext cx="396000" cy="605647"/>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p:cNvSpPr/>
          <p:nvPr/>
        </p:nvSpPr>
        <p:spPr>
          <a:xfrm>
            <a:off x="0" y="-22225"/>
            <a:ext cx="9779806" cy="11309350"/>
          </a:xfrm>
          <a:prstGeom prst="rect">
            <a:avLst/>
          </a:prstGeom>
          <a:gradFill flip="none" rotWithShape="1">
            <a:gsLst>
              <a:gs pos="0">
                <a:srgbClr val="00458E"/>
              </a:gs>
              <a:gs pos="100000">
                <a:srgbClr val="006FB9"/>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ject 5"/>
          <p:cNvSpPr txBox="1"/>
          <p:nvPr/>
        </p:nvSpPr>
        <p:spPr>
          <a:xfrm>
            <a:off x="1641699" y="4569805"/>
            <a:ext cx="5086350" cy="1282065"/>
          </a:xfrm>
          <a:prstGeom prst="rect">
            <a:avLst/>
          </a:prstGeom>
        </p:spPr>
        <p:txBody>
          <a:bodyPr vert="horz" wrap="square" lIns="0" tIns="12065" rIns="0" bIns="0" rtlCol="0">
            <a:spAutoFit/>
          </a:bodyPr>
          <a:lstStyle/>
          <a:p>
            <a:pPr marL="12700" marR="5080">
              <a:lnSpc>
                <a:spcPct val="100000"/>
              </a:lnSpc>
              <a:spcBef>
                <a:spcPts val="95"/>
              </a:spcBef>
            </a:pPr>
            <a:r>
              <a:rPr sz="4100" b="1" dirty="0">
                <a:solidFill>
                  <a:srgbClr val="FFFFFF"/>
                </a:solidFill>
                <a:latin typeface="Lidl Font Pro" panose="02000000000000000000"/>
                <a:cs typeface="Lidl Font Pro" panose="02000000000000000000"/>
              </a:rPr>
              <a:t>I MALÉ ZMĚNY</a:t>
            </a:r>
            <a:r>
              <a:rPr sz="4100" b="1" spc="-100" dirty="0">
                <a:solidFill>
                  <a:srgbClr val="FFFFFF"/>
                </a:solidFill>
                <a:latin typeface="Lidl Font Pro" panose="02000000000000000000"/>
                <a:cs typeface="Lidl Font Pro" panose="02000000000000000000"/>
              </a:rPr>
              <a:t> </a:t>
            </a:r>
            <a:r>
              <a:rPr sz="4100" b="1" spc="-20" dirty="0">
                <a:solidFill>
                  <a:srgbClr val="FFFFFF"/>
                </a:solidFill>
                <a:latin typeface="Lidl Font Pro" panose="02000000000000000000"/>
                <a:cs typeface="Lidl Font Pro" panose="02000000000000000000"/>
              </a:rPr>
              <a:t>MAJÍ </a:t>
            </a:r>
            <a:r>
              <a:rPr sz="4100" b="1" spc="-10" dirty="0">
                <a:solidFill>
                  <a:srgbClr val="FFFFFF"/>
                </a:solidFill>
                <a:latin typeface="Lidl Font Pro" panose="02000000000000000000"/>
                <a:cs typeface="Lidl Font Pro" panose="02000000000000000000"/>
              </a:rPr>
              <a:t>OBROVSKÝ</a:t>
            </a:r>
            <a:r>
              <a:rPr sz="4100" b="1" spc="-195" dirty="0">
                <a:solidFill>
                  <a:srgbClr val="FFFFFF"/>
                </a:solidFill>
                <a:latin typeface="Lidl Font Pro" panose="02000000000000000000"/>
                <a:cs typeface="Lidl Font Pro" panose="02000000000000000000"/>
              </a:rPr>
              <a:t> </a:t>
            </a:r>
            <a:r>
              <a:rPr sz="4100" b="1" spc="-10" dirty="0">
                <a:solidFill>
                  <a:srgbClr val="FFFFFF"/>
                </a:solidFill>
                <a:latin typeface="Lidl Font Pro" panose="02000000000000000000"/>
                <a:cs typeface="Lidl Font Pro" panose="02000000000000000000"/>
              </a:rPr>
              <a:t>DOPAD.</a:t>
            </a:r>
            <a:endParaRPr sz="4100" dirty="0">
              <a:latin typeface="Lidl Font Pro" panose="02000000000000000000"/>
              <a:cs typeface="Lidl Font Pro" panose="02000000000000000000"/>
            </a:endParaRPr>
          </a:p>
        </p:txBody>
      </p:sp>
      <p:sp>
        <p:nvSpPr>
          <p:cNvPr id="6" name="object 6"/>
          <p:cNvSpPr txBox="1"/>
          <p:nvPr/>
        </p:nvSpPr>
        <p:spPr>
          <a:xfrm>
            <a:off x="1641699" y="6454564"/>
            <a:ext cx="4549775" cy="1282065"/>
          </a:xfrm>
          <a:prstGeom prst="rect">
            <a:avLst/>
          </a:prstGeom>
        </p:spPr>
        <p:txBody>
          <a:bodyPr vert="horz" wrap="square" lIns="0" tIns="12065" rIns="0" bIns="0" rtlCol="0">
            <a:spAutoFit/>
          </a:bodyPr>
          <a:lstStyle/>
          <a:p>
            <a:pPr marL="12700" marR="5080">
              <a:lnSpc>
                <a:spcPct val="100000"/>
              </a:lnSpc>
              <a:spcBef>
                <a:spcPts val="95"/>
              </a:spcBef>
            </a:pPr>
            <a:r>
              <a:rPr sz="4100" b="1" dirty="0">
                <a:solidFill>
                  <a:srgbClr val="FFFFFF"/>
                </a:solidFill>
                <a:latin typeface="Lidl Font Pro" panose="02000000000000000000"/>
                <a:cs typeface="Lidl Font Pro" panose="02000000000000000000"/>
              </a:rPr>
              <a:t>BUĎME </a:t>
            </a:r>
            <a:r>
              <a:rPr sz="4100" b="1" spc="-10" dirty="0">
                <a:solidFill>
                  <a:srgbClr val="FFFFFF"/>
                </a:solidFill>
                <a:latin typeface="Lidl Font Pro" panose="02000000000000000000"/>
                <a:cs typeface="Lidl Font Pro" panose="02000000000000000000"/>
              </a:rPr>
              <a:t>PRVNÍMI, </a:t>
            </a:r>
            <a:r>
              <a:rPr sz="4100" b="1" dirty="0">
                <a:solidFill>
                  <a:srgbClr val="FFFFFF"/>
                </a:solidFill>
                <a:latin typeface="Lidl Font Pro" panose="02000000000000000000"/>
                <a:cs typeface="Lidl Font Pro" panose="02000000000000000000"/>
              </a:rPr>
              <a:t>KDO JE </a:t>
            </a:r>
            <a:r>
              <a:rPr sz="4100" b="1" spc="-10" dirty="0">
                <a:solidFill>
                  <a:srgbClr val="FFFFFF"/>
                </a:solidFill>
                <a:latin typeface="Lidl Font Pro" panose="02000000000000000000"/>
                <a:cs typeface="Lidl Font Pro" panose="02000000000000000000"/>
              </a:rPr>
              <a:t>DĚLÁ.</a:t>
            </a:r>
            <a:endParaRPr sz="4100" dirty="0">
              <a:latin typeface="Lidl Font Pro" panose="02000000000000000000"/>
              <a:cs typeface="Lidl Font Pro" panose="02000000000000000000"/>
            </a:endParaRPr>
          </a:p>
        </p:txBody>
      </p:sp>
      <p:sp>
        <p:nvSpPr>
          <p:cNvPr id="7" name="object 7"/>
          <p:cNvSpPr/>
          <p:nvPr/>
        </p:nvSpPr>
        <p:spPr>
          <a:xfrm>
            <a:off x="1654399" y="3413508"/>
            <a:ext cx="3057525" cy="586740"/>
          </a:xfrm>
          <a:custGeom>
            <a:avLst/>
            <a:gdLst/>
            <a:ahLst/>
            <a:cxnLst/>
            <a:rect l="l" t="t" r="r" b="b"/>
            <a:pathLst>
              <a:path w="3057525" h="586739">
                <a:moveTo>
                  <a:pt x="2764313" y="0"/>
                </a:moveTo>
                <a:lnTo>
                  <a:pt x="293184" y="0"/>
                </a:lnTo>
                <a:lnTo>
                  <a:pt x="245628" y="3837"/>
                </a:lnTo>
                <a:lnTo>
                  <a:pt x="200515" y="14946"/>
                </a:lnTo>
                <a:lnTo>
                  <a:pt x="158449" y="32724"/>
                </a:lnTo>
                <a:lnTo>
                  <a:pt x="120033" y="56567"/>
                </a:lnTo>
                <a:lnTo>
                  <a:pt x="85871" y="85871"/>
                </a:lnTo>
                <a:lnTo>
                  <a:pt x="56567" y="120033"/>
                </a:lnTo>
                <a:lnTo>
                  <a:pt x="32724" y="158449"/>
                </a:lnTo>
                <a:lnTo>
                  <a:pt x="14946" y="200515"/>
                </a:lnTo>
                <a:lnTo>
                  <a:pt x="3837" y="245628"/>
                </a:lnTo>
                <a:lnTo>
                  <a:pt x="0" y="293184"/>
                </a:lnTo>
                <a:lnTo>
                  <a:pt x="3837" y="340740"/>
                </a:lnTo>
                <a:lnTo>
                  <a:pt x="14946" y="385853"/>
                </a:lnTo>
                <a:lnTo>
                  <a:pt x="32724" y="427920"/>
                </a:lnTo>
                <a:lnTo>
                  <a:pt x="56567" y="466336"/>
                </a:lnTo>
                <a:lnTo>
                  <a:pt x="85871" y="500497"/>
                </a:lnTo>
                <a:lnTo>
                  <a:pt x="120033" y="529802"/>
                </a:lnTo>
                <a:lnTo>
                  <a:pt x="158449" y="553644"/>
                </a:lnTo>
                <a:lnTo>
                  <a:pt x="200515" y="571422"/>
                </a:lnTo>
                <a:lnTo>
                  <a:pt x="245628" y="582532"/>
                </a:lnTo>
                <a:lnTo>
                  <a:pt x="293184" y="586369"/>
                </a:lnTo>
                <a:lnTo>
                  <a:pt x="2764313" y="586369"/>
                </a:lnTo>
                <a:lnTo>
                  <a:pt x="2811869" y="582532"/>
                </a:lnTo>
                <a:lnTo>
                  <a:pt x="2856982" y="571422"/>
                </a:lnTo>
                <a:lnTo>
                  <a:pt x="2899049" y="553644"/>
                </a:lnTo>
                <a:lnTo>
                  <a:pt x="2937464" y="529802"/>
                </a:lnTo>
                <a:lnTo>
                  <a:pt x="2971626" y="500497"/>
                </a:lnTo>
                <a:lnTo>
                  <a:pt x="3000930" y="466336"/>
                </a:lnTo>
                <a:lnTo>
                  <a:pt x="3024773" y="427920"/>
                </a:lnTo>
                <a:lnTo>
                  <a:pt x="3042551" y="385853"/>
                </a:lnTo>
                <a:lnTo>
                  <a:pt x="3053661" y="340740"/>
                </a:lnTo>
                <a:lnTo>
                  <a:pt x="3057498" y="293184"/>
                </a:lnTo>
                <a:lnTo>
                  <a:pt x="3053661" y="245628"/>
                </a:lnTo>
                <a:lnTo>
                  <a:pt x="3042551" y="200515"/>
                </a:lnTo>
                <a:lnTo>
                  <a:pt x="3024773" y="158449"/>
                </a:lnTo>
                <a:lnTo>
                  <a:pt x="3000930" y="120033"/>
                </a:lnTo>
                <a:lnTo>
                  <a:pt x="2971626" y="85871"/>
                </a:lnTo>
                <a:lnTo>
                  <a:pt x="2937464" y="56567"/>
                </a:lnTo>
                <a:lnTo>
                  <a:pt x="2899049" y="32724"/>
                </a:lnTo>
                <a:lnTo>
                  <a:pt x="2856982" y="14946"/>
                </a:lnTo>
                <a:lnTo>
                  <a:pt x="2811869" y="3837"/>
                </a:lnTo>
                <a:lnTo>
                  <a:pt x="2764313" y="0"/>
                </a:lnTo>
                <a:close/>
              </a:path>
            </a:pathLst>
          </a:custGeom>
          <a:solidFill>
            <a:srgbClr val="FFF000"/>
          </a:solidFill>
        </p:spPr>
        <p:txBody>
          <a:bodyPr wrap="square" lIns="0" tIns="0" rIns="0" bIns="0" rtlCol="0"/>
          <a:lstStyle/>
          <a:p>
            <a:endParaRPr/>
          </a:p>
        </p:txBody>
      </p:sp>
      <p:sp>
        <p:nvSpPr>
          <p:cNvPr id="8" name="object 8"/>
          <p:cNvSpPr txBox="1"/>
          <p:nvPr/>
        </p:nvSpPr>
        <p:spPr>
          <a:xfrm>
            <a:off x="2726408" y="3488311"/>
            <a:ext cx="914400" cy="402590"/>
          </a:xfrm>
          <a:prstGeom prst="rect">
            <a:avLst/>
          </a:prstGeom>
        </p:spPr>
        <p:txBody>
          <a:bodyPr vert="horz" wrap="square" lIns="0" tIns="15240" rIns="0" bIns="0" rtlCol="0">
            <a:spAutoFit/>
          </a:bodyPr>
          <a:lstStyle/>
          <a:p>
            <a:pPr marL="12700">
              <a:lnSpc>
                <a:spcPct val="100000"/>
              </a:lnSpc>
              <a:spcBef>
                <a:spcPts val="120"/>
              </a:spcBef>
            </a:pPr>
            <a:r>
              <a:rPr sz="2450" b="1" spc="-10" dirty="0">
                <a:solidFill>
                  <a:srgbClr val="0050AA"/>
                </a:solidFill>
                <a:latin typeface="Tahoma" panose="020B0604030504040204"/>
                <a:cs typeface="Tahoma" panose="020B0604030504040204"/>
              </a:rPr>
              <a:t>Závěr</a:t>
            </a:r>
            <a:endParaRPr sz="2450">
              <a:latin typeface="Tahoma" panose="020B0604030504040204"/>
              <a:cs typeface="Tahoma" panose="020B0604030504040204"/>
            </a:endParaRPr>
          </a:p>
        </p:txBody>
      </p:sp>
      <p:pic>
        <p:nvPicPr>
          <p:cNvPr id="11" name="Obrázek 10"/>
          <p:cNvPicPr>
            <a:picLocks noChangeAspect="1"/>
          </p:cNvPicPr>
          <p:nvPr/>
        </p:nvPicPr>
        <p:blipFill rotWithShape="1">
          <a:blip r:embed="rId3"/>
          <a:srcRect t="4726"/>
          <a:stretch>
            <a:fillRect/>
          </a:stretch>
        </p:blipFill>
        <p:spPr>
          <a:xfrm>
            <a:off x="9779806" y="-22225"/>
            <a:ext cx="10324294" cy="1133157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Obrázek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1330" y="-34925"/>
            <a:ext cx="9102770" cy="11309350"/>
          </a:xfrm>
          <a:prstGeom prst="rect">
            <a:avLst/>
          </a:prstGeom>
        </p:spPr>
      </p:pic>
      <p:sp>
        <p:nvSpPr>
          <p:cNvPr id="21" name="Obdélník: se zakulacenými rohy 20"/>
          <p:cNvSpPr/>
          <p:nvPr/>
        </p:nvSpPr>
        <p:spPr>
          <a:xfrm>
            <a:off x="9290050" y="2740700"/>
            <a:ext cx="6419201" cy="2718435"/>
          </a:xfrm>
          <a:prstGeom prst="roundRect">
            <a:avLst/>
          </a:prstGeom>
          <a:solidFill>
            <a:schemeClr val="bg1"/>
          </a:solidFill>
          <a:ln>
            <a:noFill/>
          </a:ln>
          <a:effectLst>
            <a:outerShdw blurRad="241300" dist="50800" dir="5400000" sx="102000" sy="102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Obdélník: se zakulacenými rohy 19"/>
          <p:cNvSpPr/>
          <p:nvPr/>
        </p:nvSpPr>
        <p:spPr>
          <a:xfrm>
            <a:off x="9290050" y="6345555"/>
            <a:ext cx="6395085" cy="3448050"/>
          </a:xfrm>
          <a:prstGeom prst="roundRect">
            <a:avLst/>
          </a:prstGeom>
          <a:solidFill>
            <a:schemeClr val="bg1"/>
          </a:solidFill>
          <a:ln>
            <a:noFill/>
          </a:ln>
          <a:effectLst>
            <a:outerShdw blurRad="241300" dist="50800" dir="5400000" sx="102000" sy="102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ject 7"/>
          <p:cNvSpPr txBox="1"/>
          <p:nvPr/>
        </p:nvSpPr>
        <p:spPr>
          <a:xfrm>
            <a:off x="1264247" y="4359275"/>
            <a:ext cx="7644803" cy="4149854"/>
          </a:xfrm>
          <a:prstGeom prst="rect">
            <a:avLst/>
          </a:prstGeom>
        </p:spPr>
        <p:txBody>
          <a:bodyPr vert="horz" wrap="square" lIns="0" tIns="12700" rIns="0" bIns="0" rtlCol="0">
            <a:spAutoFit/>
          </a:bodyPr>
          <a:lstStyle/>
          <a:p>
            <a:pPr marL="12700" marR="1736725">
              <a:spcBef>
                <a:spcPts val="100"/>
              </a:spcBef>
              <a:tabLst>
                <a:tab pos="651510" algn="l"/>
              </a:tabLst>
            </a:pPr>
            <a:r>
              <a:rPr lang="cs-CZ" sz="6700" spc="-10" dirty="0">
                <a:solidFill>
                  <a:srgbClr val="0050AA"/>
                </a:solidFill>
                <a:latin typeface="Lidl Font Pro" panose="02000000000000000000"/>
                <a:cs typeface="Lidl Font Pro" panose="02000000000000000000"/>
              </a:rPr>
              <a:t>Chceme</a:t>
            </a:r>
            <a:r>
              <a:rPr lang="cs-CZ" sz="6700" dirty="0">
                <a:solidFill>
                  <a:srgbClr val="0050AA"/>
                </a:solidFill>
                <a:latin typeface="Lidl Font Pro" panose="02000000000000000000"/>
                <a:cs typeface="Lidl Font Pro" panose="02000000000000000000"/>
              </a:rPr>
              <a:t> </a:t>
            </a:r>
            <a:r>
              <a:rPr lang="cs-CZ" sz="6700" spc="-25" dirty="0">
                <a:solidFill>
                  <a:srgbClr val="0050AA"/>
                </a:solidFill>
                <a:latin typeface="Lidl Font Pro" panose="02000000000000000000"/>
                <a:cs typeface="Lidl Font Pro" panose="02000000000000000000"/>
              </a:rPr>
              <a:t>jít</a:t>
            </a:r>
            <a:endParaRPr lang="cs-CZ" sz="6700" dirty="0">
              <a:latin typeface="Lidl Font Pro" panose="02000000000000000000"/>
              <a:cs typeface="Lidl Font Pro" panose="02000000000000000000"/>
            </a:endParaRPr>
          </a:p>
          <a:p>
            <a:pPr marL="12700" marR="1736725">
              <a:lnSpc>
                <a:spcPct val="100000"/>
              </a:lnSpc>
              <a:spcBef>
                <a:spcPts val="100"/>
              </a:spcBef>
              <a:tabLst>
                <a:tab pos="651510" algn="l"/>
              </a:tabLst>
            </a:pPr>
            <a:r>
              <a:rPr lang="cs-CZ" sz="6700" spc="-10" dirty="0">
                <a:solidFill>
                  <a:srgbClr val="0050AA"/>
                </a:solidFill>
                <a:latin typeface="Lidl Font Pro" panose="02000000000000000000"/>
                <a:cs typeface="Lidl Font Pro" panose="02000000000000000000"/>
              </a:rPr>
              <a:t>příklade</a:t>
            </a:r>
            <a:r>
              <a:rPr sz="6700" spc="-10" dirty="0">
                <a:solidFill>
                  <a:srgbClr val="0050AA"/>
                </a:solidFill>
                <a:latin typeface="Lidl Font Pro" panose="02000000000000000000"/>
                <a:cs typeface="Lidl Font Pro" panose="02000000000000000000"/>
              </a:rPr>
              <a:t>m</a:t>
            </a:r>
            <a:endParaRPr lang="cs-CZ" sz="6700" spc="-10" dirty="0">
              <a:solidFill>
                <a:srgbClr val="0050AA"/>
              </a:solidFill>
              <a:latin typeface="Lidl Font Pro" panose="02000000000000000000"/>
              <a:cs typeface="Lidl Font Pro" panose="02000000000000000000"/>
            </a:endParaRPr>
          </a:p>
          <a:p>
            <a:pPr marL="12700" marR="1736725">
              <a:lnSpc>
                <a:spcPct val="100000"/>
              </a:lnSpc>
              <a:spcBef>
                <a:spcPts val="100"/>
              </a:spcBef>
              <a:tabLst>
                <a:tab pos="651510" algn="l"/>
              </a:tabLst>
            </a:pPr>
            <a:r>
              <a:rPr sz="6700" spc="-50" dirty="0">
                <a:solidFill>
                  <a:srgbClr val="0050AA"/>
                </a:solidFill>
                <a:latin typeface="Lidl Font Pro" panose="02000000000000000000"/>
                <a:cs typeface="Lidl Font Pro" panose="02000000000000000000"/>
              </a:rPr>
              <a:t>v</a:t>
            </a:r>
            <a:r>
              <a:rPr sz="6700" dirty="0">
                <a:solidFill>
                  <a:srgbClr val="0050AA"/>
                </a:solidFill>
                <a:latin typeface="Lidl Font Pro" panose="02000000000000000000"/>
                <a:cs typeface="Lidl Font Pro" panose="02000000000000000000"/>
              </a:rPr>
              <a:t>	</a:t>
            </a:r>
            <a:r>
              <a:rPr sz="6700" spc="-10" dirty="0">
                <a:solidFill>
                  <a:srgbClr val="0050AA"/>
                </a:solidFill>
                <a:latin typeface="Lidl Font Pro" panose="02000000000000000000"/>
                <a:cs typeface="Lidl Font Pro" panose="02000000000000000000"/>
              </a:rPr>
              <a:t>přístupu</a:t>
            </a:r>
            <a:endParaRPr sz="6700" dirty="0">
              <a:latin typeface="Lidl Font Pro" panose="02000000000000000000"/>
              <a:cs typeface="Lidl Font Pro" panose="02000000000000000000"/>
            </a:endParaRPr>
          </a:p>
          <a:p>
            <a:pPr marL="12700">
              <a:lnSpc>
                <a:spcPct val="100000"/>
              </a:lnSpc>
            </a:pPr>
            <a:r>
              <a:rPr sz="6700" dirty="0">
                <a:solidFill>
                  <a:srgbClr val="0050AA"/>
                </a:solidFill>
                <a:latin typeface="Lidl Font Pro" panose="02000000000000000000"/>
                <a:cs typeface="Lidl Font Pro" panose="02000000000000000000"/>
              </a:rPr>
              <a:t>k</a:t>
            </a:r>
            <a:r>
              <a:rPr sz="6700" spc="-110" dirty="0">
                <a:solidFill>
                  <a:srgbClr val="0050AA"/>
                </a:solidFill>
                <a:latin typeface="Lidl Font Pro" panose="02000000000000000000"/>
                <a:cs typeface="Lidl Font Pro" panose="02000000000000000000"/>
              </a:rPr>
              <a:t> </a:t>
            </a:r>
            <a:r>
              <a:rPr sz="6700" spc="-10" dirty="0">
                <a:solidFill>
                  <a:srgbClr val="0050AA"/>
                </a:solidFill>
                <a:latin typeface="Lidl Font Pro" panose="02000000000000000000"/>
                <a:cs typeface="Lidl Font Pro" panose="02000000000000000000"/>
              </a:rPr>
              <a:t>udržitelnosti.</a:t>
            </a:r>
            <a:endParaRPr sz="6700" dirty="0">
              <a:latin typeface="Lidl Font Pro" panose="02000000000000000000"/>
              <a:cs typeface="Lidl Font Pro" panose="02000000000000000000"/>
            </a:endParaRPr>
          </a:p>
        </p:txBody>
      </p:sp>
      <p:sp>
        <p:nvSpPr>
          <p:cNvPr id="8" name="object 8"/>
          <p:cNvSpPr txBox="1"/>
          <p:nvPr/>
        </p:nvSpPr>
        <p:spPr>
          <a:xfrm>
            <a:off x="8735060" y="2149475"/>
            <a:ext cx="6879590" cy="2164695"/>
          </a:xfrm>
          <a:prstGeom prst="rect">
            <a:avLst/>
          </a:prstGeom>
        </p:spPr>
        <p:txBody>
          <a:bodyPr vert="horz" wrap="square" lIns="0" tIns="2540" rIns="0" bIns="0" rtlCol="0">
            <a:spAutoFit/>
          </a:bodyPr>
          <a:lstStyle/>
          <a:p>
            <a:pPr>
              <a:lnSpc>
                <a:spcPct val="100000"/>
              </a:lnSpc>
              <a:spcBef>
                <a:spcPts val="20"/>
              </a:spcBef>
            </a:pPr>
            <a:endParaRPr sz="7150" dirty="0">
              <a:latin typeface="Times New Roman" panose="02020603050405020304"/>
              <a:cs typeface="Times New Roman" panose="02020603050405020304"/>
            </a:endParaRPr>
          </a:p>
          <a:p>
            <a:pPr marL="789305">
              <a:lnSpc>
                <a:spcPct val="100000"/>
              </a:lnSpc>
            </a:pPr>
            <a:r>
              <a:rPr lang="cs-CZ" sz="4150" b="1" spc="-10" dirty="0">
                <a:solidFill>
                  <a:srgbClr val="0050AA"/>
                </a:solidFill>
                <a:latin typeface="Lidl Font Pro" panose="02000000000000000000"/>
                <a:cs typeface="Lidl Font Pro" panose="02000000000000000000"/>
              </a:rPr>
              <a:t>Redukce p</a:t>
            </a:r>
            <a:r>
              <a:rPr sz="4150" b="1" spc="-10" dirty="0">
                <a:solidFill>
                  <a:srgbClr val="0050AA"/>
                </a:solidFill>
                <a:latin typeface="Lidl Font Pro" panose="02000000000000000000"/>
                <a:cs typeface="Lidl Font Pro" panose="02000000000000000000"/>
              </a:rPr>
              <a:t>last</a:t>
            </a:r>
            <a:r>
              <a:rPr lang="cs-CZ" sz="4150" b="1" spc="-10" dirty="0">
                <a:solidFill>
                  <a:srgbClr val="0050AA"/>
                </a:solidFill>
                <a:latin typeface="Lidl Font Pro" panose="02000000000000000000"/>
                <a:cs typeface="Lidl Font Pro" panose="02000000000000000000"/>
              </a:rPr>
              <a:t>u </a:t>
            </a:r>
          </a:p>
          <a:p>
            <a:pPr marL="789305">
              <a:lnSpc>
                <a:spcPct val="100000"/>
              </a:lnSpc>
            </a:pPr>
            <a:r>
              <a:rPr sz="2750" b="0" spc="-10" dirty="0" err="1">
                <a:solidFill>
                  <a:srgbClr val="4C85C4"/>
                </a:solidFill>
                <a:latin typeface="Lidl Font Pro Book" panose="02000000000000000000"/>
                <a:cs typeface="Lidl Font Pro Book" panose="02000000000000000000"/>
              </a:rPr>
              <a:t>Iniciativa</a:t>
            </a:r>
            <a:r>
              <a:rPr sz="2750" b="0" spc="-85" dirty="0">
                <a:solidFill>
                  <a:srgbClr val="4C85C4"/>
                </a:solidFill>
                <a:latin typeface="Lidl Font Pro Book" panose="02000000000000000000"/>
                <a:cs typeface="Lidl Font Pro Book" panose="02000000000000000000"/>
              </a:rPr>
              <a:t> </a:t>
            </a:r>
            <a:r>
              <a:rPr sz="2750" b="0" dirty="0">
                <a:solidFill>
                  <a:srgbClr val="4C85C4"/>
                </a:solidFill>
                <a:latin typeface="Lidl Font Pro Book" panose="02000000000000000000"/>
                <a:cs typeface="Lidl Font Pro Book" panose="02000000000000000000"/>
              </a:rPr>
              <a:t>směrem</a:t>
            </a:r>
            <a:r>
              <a:rPr sz="2750" b="0" spc="-80" dirty="0">
                <a:solidFill>
                  <a:srgbClr val="4C85C4"/>
                </a:solidFill>
                <a:latin typeface="Lidl Font Pro Book" panose="02000000000000000000"/>
                <a:cs typeface="Lidl Font Pro Book" panose="02000000000000000000"/>
              </a:rPr>
              <a:t> </a:t>
            </a:r>
            <a:r>
              <a:rPr sz="2750" b="0" dirty="0">
                <a:solidFill>
                  <a:srgbClr val="4C85C4"/>
                </a:solidFill>
                <a:latin typeface="Lidl Font Pro Book" panose="02000000000000000000"/>
                <a:cs typeface="Lidl Font Pro Book" panose="02000000000000000000"/>
              </a:rPr>
              <a:t>k</a:t>
            </a:r>
            <a:r>
              <a:rPr sz="2750" b="0" spc="-114" dirty="0">
                <a:solidFill>
                  <a:srgbClr val="4C85C4"/>
                </a:solidFill>
                <a:latin typeface="Lidl Font Pro Book" panose="02000000000000000000"/>
                <a:cs typeface="Lidl Font Pro Book" panose="02000000000000000000"/>
              </a:rPr>
              <a:t> </a:t>
            </a:r>
            <a:r>
              <a:rPr sz="2750" b="0" spc="-10" dirty="0">
                <a:solidFill>
                  <a:srgbClr val="4C85C4"/>
                </a:solidFill>
                <a:latin typeface="Lidl Font Pro Book" panose="02000000000000000000"/>
                <a:cs typeface="Lidl Font Pro Book" panose="02000000000000000000"/>
              </a:rPr>
              <a:t>d</a:t>
            </a:r>
            <a:r>
              <a:rPr lang="cs-CZ" sz="2750" b="0" spc="-10" dirty="0">
                <a:solidFill>
                  <a:srgbClr val="4C85C4"/>
                </a:solidFill>
                <a:latin typeface="Lidl Font Pro Book" panose="02000000000000000000"/>
                <a:cs typeface="Lidl Font Pro Book" panose="02000000000000000000"/>
              </a:rPr>
              <a:t>od</a:t>
            </a:r>
            <a:r>
              <a:rPr sz="2750" b="0" spc="-10" dirty="0" err="1">
                <a:solidFill>
                  <a:srgbClr val="4C85C4"/>
                </a:solidFill>
                <a:latin typeface="Lidl Font Pro Book" panose="02000000000000000000"/>
                <a:cs typeface="Lidl Font Pro Book" panose="02000000000000000000"/>
              </a:rPr>
              <a:t>avatelům</a:t>
            </a:r>
            <a:endParaRPr sz="2750" dirty="0">
              <a:latin typeface="Lidl Font Pro Book" panose="02000000000000000000"/>
              <a:cs typeface="Lidl Font Pro Book" panose="02000000000000000000"/>
            </a:endParaRPr>
          </a:p>
        </p:txBody>
      </p:sp>
      <p:sp>
        <p:nvSpPr>
          <p:cNvPr id="12" name="object 12"/>
          <p:cNvSpPr txBox="1"/>
          <p:nvPr/>
        </p:nvSpPr>
        <p:spPr>
          <a:xfrm>
            <a:off x="8756649" y="5952907"/>
            <a:ext cx="6952601" cy="3218815"/>
          </a:xfrm>
          <a:prstGeom prst="rect">
            <a:avLst/>
          </a:prstGeom>
        </p:spPr>
        <p:txBody>
          <a:bodyPr vert="horz" wrap="square" lIns="0" tIns="3810" rIns="0" bIns="0" rtlCol="0">
            <a:spAutoFit/>
          </a:bodyPr>
          <a:lstStyle/>
          <a:p>
            <a:pPr>
              <a:lnSpc>
                <a:spcPct val="100000"/>
              </a:lnSpc>
              <a:spcBef>
                <a:spcPts val="30"/>
              </a:spcBef>
            </a:pPr>
            <a:endParaRPr sz="6400" dirty="0">
              <a:latin typeface="Times New Roman" panose="02020603050405020304"/>
              <a:cs typeface="Times New Roman" panose="02020603050405020304"/>
            </a:endParaRPr>
          </a:p>
          <a:p>
            <a:pPr marL="789305">
              <a:lnSpc>
                <a:spcPct val="100000"/>
              </a:lnSpc>
              <a:spcBef>
                <a:spcPts val="5"/>
              </a:spcBef>
            </a:pPr>
            <a:r>
              <a:rPr sz="4150" b="1" spc="-20" dirty="0">
                <a:solidFill>
                  <a:srgbClr val="0050AA"/>
                </a:solidFill>
                <a:latin typeface="Lidl Font Pro" panose="02000000000000000000"/>
                <a:cs typeface="Lidl Font Pro" panose="02000000000000000000"/>
              </a:rPr>
              <a:t>Z</a:t>
            </a:r>
            <a:r>
              <a:rPr lang="cs-CZ" sz="4150" b="1" spc="-20" dirty="0" err="1">
                <a:solidFill>
                  <a:srgbClr val="0050AA"/>
                </a:solidFill>
                <a:latin typeface="Lidl Font Pro" panose="02000000000000000000"/>
                <a:cs typeface="Lidl Font Pro" panose="02000000000000000000"/>
              </a:rPr>
              <a:t>pětný</a:t>
            </a:r>
            <a:r>
              <a:rPr lang="cs-CZ" sz="4150" b="1" spc="-20" dirty="0">
                <a:solidFill>
                  <a:srgbClr val="0050AA"/>
                </a:solidFill>
                <a:latin typeface="Lidl Font Pro" panose="02000000000000000000"/>
                <a:cs typeface="Lidl Font Pro" panose="02000000000000000000"/>
              </a:rPr>
              <a:t> odběr PET lahví   a plechovek</a:t>
            </a:r>
            <a:endParaRPr sz="4150" dirty="0">
              <a:latin typeface="Lidl Font Pro" panose="02000000000000000000"/>
              <a:cs typeface="Lidl Font Pro" panose="02000000000000000000"/>
            </a:endParaRPr>
          </a:p>
          <a:p>
            <a:pPr marL="789305" marR="1273175">
              <a:lnSpc>
                <a:spcPct val="100000"/>
              </a:lnSpc>
              <a:spcBef>
                <a:spcPts val="825"/>
              </a:spcBef>
            </a:pPr>
            <a:r>
              <a:rPr sz="2750" b="0" spc="-10" dirty="0">
                <a:solidFill>
                  <a:srgbClr val="4C85C4"/>
                </a:solidFill>
                <a:latin typeface="Lidl Font Pro Book" panose="02000000000000000000"/>
                <a:cs typeface="Lidl Font Pro Book" panose="02000000000000000000"/>
              </a:rPr>
              <a:t>Iniciativa</a:t>
            </a:r>
            <a:r>
              <a:rPr sz="2750" b="0" spc="-105" dirty="0">
                <a:solidFill>
                  <a:srgbClr val="4C85C4"/>
                </a:solidFill>
                <a:latin typeface="Lidl Font Pro Book" panose="02000000000000000000"/>
                <a:cs typeface="Lidl Font Pro Book" panose="02000000000000000000"/>
              </a:rPr>
              <a:t> </a:t>
            </a:r>
            <a:r>
              <a:rPr sz="2750" b="0" dirty="0" err="1">
                <a:solidFill>
                  <a:srgbClr val="4C85C4"/>
                </a:solidFill>
                <a:latin typeface="Lidl Font Pro Book" panose="02000000000000000000"/>
                <a:cs typeface="Lidl Font Pro Book" panose="02000000000000000000"/>
              </a:rPr>
              <a:t>směrem</a:t>
            </a:r>
            <a:r>
              <a:rPr sz="2750" b="0" spc="-100" dirty="0">
                <a:solidFill>
                  <a:srgbClr val="4C85C4"/>
                </a:solidFill>
                <a:latin typeface="Lidl Font Pro Book" panose="02000000000000000000"/>
                <a:cs typeface="Lidl Font Pro Book" panose="02000000000000000000"/>
              </a:rPr>
              <a:t> </a:t>
            </a:r>
            <a:r>
              <a:rPr sz="2750" b="0" dirty="0">
                <a:solidFill>
                  <a:srgbClr val="4C85C4"/>
                </a:solidFill>
                <a:latin typeface="Lidl Font Pro Book" panose="02000000000000000000"/>
                <a:cs typeface="Lidl Font Pro Book" panose="02000000000000000000"/>
              </a:rPr>
              <a:t>k</a:t>
            </a:r>
            <a:r>
              <a:rPr lang="cs-CZ" sz="2750" b="0" dirty="0">
                <a:solidFill>
                  <a:srgbClr val="4C85C4"/>
                </a:solidFill>
                <a:latin typeface="Lidl Font Pro Book" panose="02000000000000000000"/>
                <a:cs typeface="Lidl Font Pro Book" panose="02000000000000000000"/>
              </a:rPr>
              <a:t>e </a:t>
            </a:r>
            <a:r>
              <a:rPr sz="2750" b="0" spc="-10" dirty="0" err="1">
                <a:solidFill>
                  <a:srgbClr val="4C85C4"/>
                </a:solidFill>
                <a:latin typeface="Lidl Font Pro Book" panose="02000000000000000000"/>
                <a:cs typeface="Lidl Font Pro Book" panose="02000000000000000000"/>
              </a:rPr>
              <a:t>koncovým</a:t>
            </a:r>
            <a:r>
              <a:rPr sz="2750" b="0" spc="-10" dirty="0">
                <a:solidFill>
                  <a:srgbClr val="4C85C4"/>
                </a:solidFill>
                <a:latin typeface="Lidl Font Pro Book" panose="02000000000000000000"/>
                <a:cs typeface="Lidl Font Pro Book" panose="02000000000000000000"/>
              </a:rPr>
              <a:t> </a:t>
            </a:r>
            <a:r>
              <a:rPr sz="2750" b="0" spc="-10" dirty="0" err="1">
                <a:solidFill>
                  <a:srgbClr val="4C85C4"/>
                </a:solidFill>
                <a:latin typeface="Lidl Font Pro Book" panose="02000000000000000000"/>
                <a:cs typeface="Lidl Font Pro Book" panose="02000000000000000000"/>
              </a:rPr>
              <a:t>zákazníkům</a:t>
            </a:r>
            <a:endParaRPr sz="2750" dirty="0">
              <a:latin typeface="Lidl Font Pro Book" panose="02000000000000000000"/>
              <a:cs typeface="Lidl Font Pro Book" panose="02000000000000000000"/>
            </a:endParaRPr>
          </a:p>
        </p:txBody>
      </p:sp>
      <p:sp>
        <p:nvSpPr>
          <p:cNvPr id="18" name="Ovál 17"/>
          <p:cNvSpPr/>
          <p:nvPr/>
        </p:nvSpPr>
        <p:spPr>
          <a:xfrm>
            <a:off x="1268783" y="1639188"/>
            <a:ext cx="1935480" cy="1935480"/>
          </a:xfrm>
          <a:prstGeom prst="ellipse">
            <a:avLst/>
          </a:prstGeom>
          <a:solidFill>
            <a:srgbClr val="FFF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9" name="Obrázek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2870" y="2073275"/>
            <a:ext cx="1067306" cy="106730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9842632" y="0"/>
            <a:ext cx="10261467" cy="11308556"/>
          </a:xfrm>
          <a:prstGeom prst="rect">
            <a:avLst/>
          </a:prstGeom>
        </p:spPr>
      </p:pic>
      <p:sp>
        <p:nvSpPr>
          <p:cNvPr id="3" name="object 3"/>
          <p:cNvSpPr txBox="1">
            <a:spLocks noGrp="1"/>
          </p:cNvSpPr>
          <p:nvPr>
            <p:ph type="title"/>
          </p:nvPr>
        </p:nvSpPr>
        <p:spPr>
          <a:xfrm>
            <a:off x="1348517" y="3270876"/>
            <a:ext cx="6803390" cy="1818639"/>
          </a:xfrm>
          <a:prstGeom prst="rect">
            <a:avLst/>
          </a:prstGeom>
        </p:spPr>
        <p:txBody>
          <a:bodyPr vert="horz" wrap="square" lIns="0" tIns="16510" rIns="0" bIns="0" rtlCol="0">
            <a:spAutoFit/>
          </a:bodyPr>
          <a:lstStyle/>
          <a:p>
            <a:pPr marL="12700">
              <a:lnSpc>
                <a:spcPct val="100000"/>
              </a:lnSpc>
              <a:spcBef>
                <a:spcPts val="130"/>
              </a:spcBef>
            </a:pPr>
            <a:r>
              <a:rPr sz="5850" dirty="0"/>
              <a:t>Lidl</a:t>
            </a:r>
            <a:r>
              <a:rPr sz="5850" spc="-20" dirty="0"/>
              <a:t> </a:t>
            </a:r>
            <a:r>
              <a:rPr sz="5850" dirty="0"/>
              <a:t>je</a:t>
            </a:r>
            <a:r>
              <a:rPr sz="5850" spc="-15" dirty="0"/>
              <a:t> </a:t>
            </a:r>
            <a:r>
              <a:rPr sz="5850" spc="-10" dirty="0"/>
              <a:t>leaderem</a:t>
            </a:r>
            <a:endParaRPr sz="5850"/>
          </a:p>
          <a:p>
            <a:pPr marL="12700">
              <a:lnSpc>
                <a:spcPct val="100000"/>
              </a:lnSpc>
              <a:spcBef>
                <a:spcPts val="40"/>
              </a:spcBef>
            </a:pPr>
            <a:r>
              <a:rPr sz="5850" dirty="0"/>
              <a:t>v</a:t>
            </a:r>
            <a:r>
              <a:rPr sz="5850" spc="-65" dirty="0"/>
              <a:t> </a:t>
            </a:r>
            <a:r>
              <a:rPr sz="5850" dirty="0"/>
              <a:t>omezování</a:t>
            </a:r>
            <a:r>
              <a:rPr sz="5850" spc="-60" dirty="0"/>
              <a:t> </a:t>
            </a:r>
            <a:r>
              <a:rPr sz="5850" spc="-10" dirty="0"/>
              <a:t>plastů.</a:t>
            </a:r>
            <a:endParaRPr sz="5850"/>
          </a:p>
        </p:txBody>
      </p:sp>
      <p:sp>
        <p:nvSpPr>
          <p:cNvPr id="4" name="object 4"/>
          <p:cNvSpPr txBox="1"/>
          <p:nvPr/>
        </p:nvSpPr>
        <p:spPr>
          <a:xfrm>
            <a:off x="13252246" y="7336807"/>
            <a:ext cx="3505404" cy="1781257"/>
          </a:xfrm>
          <a:prstGeom prst="rect">
            <a:avLst/>
          </a:prstGeom>
        </p:spPr>
        <p:txBody>
          <a:bodyPr vert="horz" wrap="square" lIns="0" tIns="11430" rIns="0" bIns="0" rtlCol="0">
            <a:spAutoFit/>
          </a:bodyPr>
          <a:lstStyle/>
          <a:p>
            <a:pPr marL="12700" marR="5080" indent="62230">
              <a:lnSpc>
                <a:spcPct val="100000"/>
              </a:lnSpc>
              <a:spcBef>
                <a:spcPts val="90"/>
              </a:spcBef>
            </a:pPr>
            <a:r>
              <a:rPr sz="5750" dirty="0">
                <a:solidFill>
                  <a:srgbClr val="FFFFFF"/>
                </a:solidFill>
                <a:latin typeface="Lidl Font Pro" panose="02000000000000000000"/>
                <a:cs typeface="Lidl Font Pro" panose="02000000000000000000"/>
              </a:rPr>
              <a:t>Nechte</a:t>
            </a:r>
            <a:r>
              <a:rPr sz="5750" spc="-130" dirty="0">
                <a:solidFill>
                  <a:srgbClr val="FFFFFF"/>
                </a:solidFill>
                <a:latin typeface="Lidl Font Pro" panose="02000000000000000000"/>
                <a:cs typeface="Lidl Font Pro" panose="02000000000000000000"/>
              </a:rPr>
              <a:t> </a:t>
            </a:r>
            <a:r>
              <a:rPr sz="5750" spc="-25" dirty="0">
                <a:solidFill>
                  <a:srgbClr val="FFFFFF"/>
                </a:solidFill>
                <a:latin typeface="Lidl Font Pro" panose="02000000000000000000"/>
                <a:cs typeface="Lidl Font Pro" panose="02000000000000000000"/>
              </a:rPr>
              <a:t>se </a:t>
            </a:r>
            <a:r>
              <a:rPr sz="5750" spc="-20" dirty="0">
                <a:solidFill>
                  <a:srgbClr val="FFFFFF"/>
                </a:solidFill>
                <a:latin typeface="Lidl Font Pro" panose="02000000000000000000"/>
                <a:cs typeface="Lidl Font Pro" panose="02000000000000000000"/>
              </a:rPr>
              <a:t>inspirovat</a:t>
            </a:r>
            <a:endParaRPr sz="5750" dirty="0">
              <a:latin typeface="Lidl Font Pro" panose="02000000000000000000"/>
              <a:cs typeface="Lidl Font Pro" panose="02000000000000000000"/>
            </a:endParaRPr>
          </a:p>
        </p:txBody>
      </p:sp>
      <p:sp>
        <p:nvSpPr>
          <p:cNvPr id="5" name="object 5"/>
          <p:cNvSpPr txBox="1"/>
          <p:nvPr/>
        </p:nvSpPr>
        <p:spPr>
          <a:xfrm>
            <a:off x="1495107" y="5798430"/>
            <a:ext cx="5728970" cy="2433955"/>
          </a:xfrm>
          <a:prstGeom prst="rect">
            <a:avLst/>
          </a:prstGeom>
        </p:spPr>
        <p:txBody>
          <a:bodyPr vert="horz" wrap="square" lIns="0" tIns="12700" rIns="0" bIns="0" rtlCol="0">
            <a:spAutoFit/>
          </a:bodyPr>
          <a:lstStyle/>
          <a:p>
            <a:pPr marL="12700" marR="311785">
              <a:lnSpc>
                <a:spcPct val="100000"/>
              </a:lnSpc>
              <a:spcBef>
                <a:spcPts val="100"/>
              </a:spcBef>
            </a:pPr>
            <a:r>
              <a:rPr sz="3950" b="0" dirty="0">
                <a:solidFill>
                  <a:srgbClr val="0050AA"/>
                </a:solidFill>
                <a:latin typeface="Lidl Font Pro Book" panose="02000000000000000000"/>
                <a:cs typeface="Lidl Font Pro Book" panose="02000000000000000000"/>
              </a:rPr>
              <a:t>Zajímá nás </a:t>
            </a:r>
            <a:r>
              <a:rPr sz="3950" b="0" spc="-25" dirty="0">
                <a:solidFill>
                  <a:srgbClr val="0050AA"/>
                </a:solidFill>
                <a:latin typeface="Lidl Font Pro Book" panose="02000000000000000000"/>
                <a:cs typeface="Lidl Font Pro Book" panose="02000000000000000000"/>
              </a:rPr>
              <a:t>to. </a:t>
            </a:r>
            <a:r>
              <a:rPr sz="3950" b="0" dirty="0">
                <a:solidFill>
                  <a:srgbClr val="0050AA"/>
                </a:solidFill>
                <a:latin typeface="Lidl Font Pro Book" panose="02000000000000000000"/>
                <a:cs typeface="Lidl Font Pro Book" panose="02000000000000000000"/>
              </a:rPr>
              <a:t>Podnikáme</a:t>
            </a:r>
            <a:r>
              <a:rPr sz="3950" b="0" spc="-60" dirty="0">
                <a:solidFill>
                  <a:srgbClr val="0050AA"/>
                </a:solidFill>
                <a:latin typeface="Lidl Font Pro Book" panose="02000000000000000000"/>
                <a:cs typeface="Lidl Font Pro Book" panose="02000000000000000000"/>
              </a:rPr>
              <a:t> </a:t>
            </a:r>
            <a:r>
              <a:rPr sz="3950" b="0" dirty="0">
                <a:solidFill>
                  <a:srgbClr val="0050AA"/>
                </a:solidFill>
                <a:latin typeface="Lidl Font Pro Book" panose="02000000000000000000"/>
                <a:cs typeface="Lidl Font Pro Book" panose="02000000000000000000"/>
              </a:rPr>
              <a:t>reálné</a:t>
            </a:r>
            <a:r>
              <a:rPr sz="3950" b="0" spc="-60" dirty="0">
                <a:solidFill>
                  <a:srgbClr val="0050AA"/>
                </a:solidFill>
                <a:latin typeface="Lidl Font Pro Book" panose="02000000000000000000"/>
                <a:cs typeface="Lidl Font Pro Book" panose="02000000000000000000"/>
              </a:rPr>
              <a:t> </a:t>
            </a:r>
            <a:r>
              <a:rPr sz="3950" b="0" spc="-50" dirty="0">
                <a:solidFill>
                  <a:srgbClr val="0050AA"/>
                </a:solidFill>
                <a:latin typeface="Lidl Font Pro Book" panose="02000000000000000000"/>
                <a:cs typeface="Lidl Font Pro Book" panose="02000000000000000000"/>
              </a:rPr>
              <a:t>kroky. </a:t>
            </a:r>
            <a:r>
              <a:rPr sz="3950" b="0" dirty="0">
                <a:solidFill>
                  <a:srgbClr val="0050AA"/>
                </a:solidFill>
                <a:latin typeface="Lidl Font Pro Book" panose="02000000000000000000"/>
                <a:cs typeface="Lidl Font Pro Book" panose="02000000000000000000"/>
              </a:rPr>
              <a:t>Měříme </a:t>
            </a:r>
            <a:r>
              <a:rPr sz="3950" b="0" spc="-10" dirty="0">
                <a:solidFill>
                  <a:srgbClr val="0050AA"/>
                </a:solidFill>
                <a:latin typeface="Lidl Font Pro Book" panose="02000000000000000000"/>
                <a:cs typeface="Lidl Font Pro Book" panose="02000000000000000000"/>
              </a:rPr>
              <a:t>úspěšnost.</a:t>
            </a:r>
            <a:endParaRPr sz="3950" dirty="0">
              <a:latin typeface="Lidl Font Pro Book" panose="02000000000000000000"/>
              <a:cs typeface="Lidl Font Pro Book" panose="02000000000000000000"/>
            </a:endParaRPr>
          </a:p>
          <a:p>
            <a:pPr marL="12700">
              <a:lnSpc>
                <a:spcPct val="100000"/>
              </a:lnSpc>
            </a:pPr>
            <a:r>
              <a:rPr sz="3950" b="0" dirty="0">
                <a:solidFill>
                  <a:srgbClr val="0050AA"/>
                </a:solidFill>
                <a:latin typeface="Lidl Font Pro Book" panose="02000000000000000000"/>
                <a:cs typeface="Lidl Font Pro Book" panose="02000000000000000000"/>
              </a:rPr>
              <a:t>Informujeme</a:t>
            </a:r>
            <a:r>
              <a:rPr sz="3950" b="0" spc="-30" dirty="0">
                <a:solidFill>
                  <a:srgbClr val="0050AA"/>
                </a:solidFill>
                <a:latin typeface="Lidl Font Pro Book" panose="02000000000000000000"/>
                <a:cs typeface="Lidl Font Pro Book" panose="02000000000000000000"/>
              </a:rPr>
              <a:t> </a:t>
            </a:r>
            <a:r>
              <a:rPr sz="3950" b="0" dirty="0">
                <a:solidFill>
                  <a:srgbClr val="0050AA"/>
                </a:solidFill>
                <a:latin typeface="Lidl Font Pro Book" panose="02000000000000000000"/>
                <a:cs typeface="Lidl Font Pro Book" panose="02000000000000000000"/>
              </a:rPr>
              <a:t>o</a:t>
            </a:r>
            <a:r>
              <a:rPr sz="3950" b="0" spc="-30" dirty="0">
                <a:solidFill>
                  <a:srgbClr val="0050AA"/>
                </a:solidFill>
                <a:latin typeface="Lidl Font Pro Book" panose="02000000000000000000"/>
                <a:cs typeface="Lidl Font Pro Book" panose="02000000000000000000"/>
              </a:rPr>
              <a:t> </a:t>
            </a:r>
            <a:r>
              <a:rPr sz="3950" b="0" dirty="0">
                <a:solidFill>
                  <a:srgbClr val="0050AA"/>
                </a:solidFill>
                <a:latin typeface="Lidl Font Pro Book" panose="02000000000000000000"/>
                <a:cs typeface="Lidl Font Pro Book" panose="02000000000000000000"/>
              </a:rPr>
              <a:t>naší</a:t>
            </a:r>
            <a:r>
              <a:rPr sz="3950" b="0" spc="-25" dirty="0">
                <a:solidFill>
                  <a:srgbClr val="0050AA"/>
                </a:solidFill>
                <a:latin typeface="Lidl Font Pro Book" panose="02000000000000000000"/>
                <a:cs typeface="Lidl Font Pro Book" panose="02000000000000000000"/>
              </a:rPr>
              <a:t> </a:t>
            </a:r>
            <a:r>
              <a:rPr sz="3950" b="0" spc="-10" dirty="0">
                <a:solidFill>
                  <a:srgbClr val="0050AA"/>
                </a:solidFill>
                <a:latin typeface="Lidl Font Pro Book" panose="02000000000000000000"/>
                <a:cs typeface="Lidl Font Pro Book" panose="02000000000000000000"/>
              </a:rPr>
              <a:t>cestě.</a:t>
            </a:r>
            <a:endParaRPr sz="3950" dirty="0">
              <a:latin typeface="Lidl Font Pro Book" panose="02000000000000000000"/>
              <a:cs typeface="Lidl Font Pro Book" panose="0200000000000000000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099" cy="11308556"/>
          </a:xfrm>
          <a:prstGeom prst="rect">
            <a:avLst/>
          </a:prstGeom>
        </p:spPr>
      </p:pic>
      <p:sp>
        <p:nvSpPr>
          <p:cNvPr id="3" name="object 3"/>
          <p:cNvSpPr txBox="1">
            <a:spLocks noGrp="1"/>
          </p:cNvSpPr>
          <p:nvPr>
            <p:ph type="ctrTitle"/>
          </p:nvPr>
        </p:nvSpPr>
        <p:spPr>
          <a:xfrm>
            <a:off x="5175249" y="3673475"/>
            <a:ext cx="9829801" cy="1027845"/>
          </a:xfrm>
          <a:prstGeom prst="rect">
            <a:avLst/>
          </a:prstGeom>
        </p:spPr>
        <p:txBody>
          <a:bodyPr vert="horz" wrap="square" lIns="0" tIns="12065" rIns="0" bIns="0" rtlCol="0">
            <a:spAutoFit/>
          </a:bodyPr>
          <a:lstStyle/>
          <a:p>
            <a:pPr marL="32385">
              <a:lnSpc>
                <a:spcPct val="100000"/>
              </a:lnSpc>
              <a:spcBef>
                <a:spcPts val="95"/>
              </a:spcBef>
            </a:pPr>
            <a:r>
              <a:rPr lang="cs-CZ" sz="6600" dirty="0">
                <a:solidFill>
                  <a:srgbClr val="FFFFFF"/>
                </a:solidFill>
              </a:rPr>
              <a:t>Sledujte dál Lidl aktivity</a:t>
            </a:r>
            <a:endParaRPr sz="6600" dirty="0"/>
          </a:p>
        </p:txBody>
      </p:sp>
      <p:sp>
        <p:nvSpPr>
          <p:cNvPr id="4" name="object 4"/>
          <p:cNvSpPr txBox="1"/>
          <p:nvPr/>
        </p:nvSpPr>
        <p:spPr>
          <a:xfrm>
            <a:off x="7808744" y="5636895"/>
            <a:ext cx="4605506" cy="773930"/>
          </a:xfrm>
          <a:prstGeom prst="rect">
            <a:avLst/>
          </a:prstGeom>
        </p:spPr>
        <p:txBody>
          <a:bodyPr vert="horz" wrap="square" lIns="0" tIns="12065" rIns="0" bIns="0" rtlCol="0">
            <a:spAutoFit/>
          </a:bodyPr>
          <a:lstStyle/>
          <a:p>
            <a:pPr marL="12700">
              <a:lnSpc>
                <a:spcPct val="100000"/>
              </a:lnSpc>
              <a:spcBef>
                <a:spcPts val="95"/>
              </a:spcBef>
            </a:pPr>
            <a:r>
              <a:rPr lang="cs-CZ" sz="4950" b="1" dirty="0">
                <a:solidFill>
                  <a:srgbClr val="FFFFFF"/>
                </a:solidFill>
                <a:latin typeface="Lidl Font Pro" panose="02000000000000000000"/>
                <a:cs typeface="Lidl Font Pro" panose="02000000000000000000"/>
              </a:rPr>
              <a:t>Moc děkujeme.</a:t>
            </a:r>
            <a:endParaRPr sz="4950" dirty="0">
              <a:latin typeface="Lidl Font Pro" panose="02000000000000000000"/>
              <a:cs typeface="Lidl Font Pro" panose="02000000000000000000"/>
            </a:endParaRPr>
          </a:p>
        </p:txBody>
      </p:sp>
      <p:pic>
        <p:nvPicPr>
          <p:cNvPr id="5" name="Obrázek 4">
            <a:extLst>
              <a:ext uri="{FF2B5EF4-FFF2-40B4-BE49-F238E27FC236}">
                <a16:creationId xmlns:a16="http://schemas.microsoft.com/office/drawing/2014/main" id="{581A813D-5702-A36F-A072-7F2FFE7C33D9}"/>
              </a:ext>
            </a:extLst>
          </p:cNvPr>
          <p:cNvPicPr>
            <a:picLocks noChangeAspect="1"/>
          </p:cNvPicPr>
          <p:nvPr/>
        </p:nvPicPr>
        <p:blipFill>
          <a:blip r:embed="rId4"/>
          <a:stretch>
            <a:fillRect/>
          </a:stretch>
        </p:blipFill>
        <p:spPr>
          <a:xfrm>
            <a:off x="1862485" y="6992646"/>
            <a:ext cx="3312765" cy="3462629"/>
          </a:xfrm>
          <a:prstGeom prst="rect">
            <a:avLst/>
          </a:prstGeom>
        </p:spPr>
      </p:pic>
      <p:grpSp>
        <p:nvGrpSpPr>
          <p:cNvPr id="6" name="object 6">
            <a:extLst>
              <a:ext uri="{FF2B5EF4-FFF2-40B4-BE49-F238E27FC236}">
                <a16:creationId xmlns:a16="http://schemas.microsoft.com/office/drawing/2014/main" id="{2909151A-E97F-20FD-F41C-E81D1BA8CA62}"/>
              </a:ext>
            </a:extLst>
          </p:cNvPr>
          <p:cNvGrpSpPr/>
          <p:nvPr/>
        </p:nvGrpSpPr>
        <p:grpSpPr>
          <a:xfrm>
            <a:off x="14776450" y="6992646"/>
            <a:ext cx="3465165" cy="3462629"/>
            <a:chOff x="1818290" y="993708"/>
            <a:chExt cx="1989455" cy="1989455"/>
          </a:xfrm>
        </p:grpSpPr>
        <p:sp>
          <p:nvSpPr>
            <p:cNvPr id="7" name="object 7">
              <a:extLst>
                <a:ext uri="{FF2B5EF4-FFF2-40B4-BE49-F238E27FC236}">
                  <a16:creationId xmlns:a16="http://schemas.microsoft.com/office/drawing/2014/main" id="{4717D366-374C-5ADF-409C-DBE974BD8E43}"/>
                </a:ext>
              </a:extLst>
            </p:cNvPr>
            <p:cNvSpPr/>
            <p:nvPr/>
          </p:nvSpPr>
          <p:spPr>
            <a:xfrm>
              <a:off x="1818290" y="993708"/>
              <a:ext cx="1989455" cy="1989455"/>
            </a:xfrm>
            <a:custGeom>
              <a:avLst/>
              <a:gdLst/>
              <a:ahLst/>
              <a:cxnLst/>
              <a:rect l="l" t="t" r="r" b="b"/>
              <a:pathLst>
                <a:path w="1989454" h="1989455">
                  <a:moveTo>
                    <a:pt x="1988913" y="0"/>
                  </a:moveTo>
                  <a:lnTo>
                    <a:pt x="0" y="0"/>
                  </a:lnTo>
                  <a:lnTo>
                    <a:pt x="0" y="1988913"/>
                  </a:lnTo>
                  <a:lnTo>
                    <a:pt x="1988913" y="1988913"/>
                  </a:lnTo>
                  <a:lnTo>
                    <a:pt x="1988913" y="0"/>
                  </a:lnTo>
                  <a:close/>
                </a:path>
              </a:pathLst>
            </a:custGeom>
            <a:solidFill>
              <a:srgbClr val="FFFFFF"/>
            </a:solidFill>
          </p:spPr>
          <p:txBody>
            <a:bodyPr wrap="square" lIns="0" tIns="0" rIns="0" bIns="0" rtlCol="0"/>
            <a:lstStyle/>
            <a:p>
              <a:endParaRPr/>
            </a:p>
          </p:txBody>
        </p:sp>
        <p:sp>
          <p:nvSpPr>
            <p:cNvPr id="8" name="object 8">
              <a:extLst>
                <a:ext uri="{FF2B5EF4-FFF2-40B4-BE49-F238E27FC236}">
                  <a16:creationId xmlns:a16="http://schemas.microsoft.com/office/drawing/2014/main" id="{6547F55B-3AA5-589D-A787-FC1C7C421521}"/>
                </a:ext>
              </a:extLst>
            </p:cNvPr>
            <p:cNvSpPr/>
            <p:nvPr/>
          </p:nvSpPr>
          <p:spPr>
            <a:xfrm>
              <a:off x="1835577" y="1010995"/>
              <a:ext cx="1954530" cy="1954530"/>
            </a:xfrm>
            <a:custGeom>
              <a:avLst/>
              <a:gdLst/>
              <a:ahLst/>
              <a:cxnLst/>
              <a:rect l="l" t="t" r="r" b="b"/>
              <a:pathLst>
                <a:path w="1954529" h="1954530">
                  <a:moveTo>
                    <a:pt x="1954495" y="0"/>
                  </a:moveTo>
                  <a:lnTo>
                    <a:pt x="0" y="0"/>
                  </a:lnTo>
                  <a:lnTo>
                    <a:pt x="0" y="1954495"/>
                  </a:lnTo>
                  <a:lnTo>
                    <a:pt x="1954495" y="1954495"/>
                  </a:lnTo>
                  <a:lnTo>
                    <a:pt x="1954495" y="0"/>
                  </a:lnTo>
                  <a:close/>
                </a:path>
              </a:pathLst>
            </a:custGeom>
            <a:solidFill>
              <a:srgbClr val="0050AA"/>
            </a:solidFill>
          </p:spPr>
          <p:txBody>
            <a:bodyPr wrap="square" lIns="0" tIns="0" rIns="0" bIns="0" rtlCol="0"/>
            <a:lstStyle/>
            <a:p>
              <a:endParaRPr/>
            </a:p>
          </p:txBody>
        </p:sp>
        <p:sp>
          <p:nvSpPr>
            <p:cNvPr id="9" name="object 9">
              <a:extLst>
                <a:ext uri="{FF2B5EF4-FFF2-40B4-BE49-F238E27FC236}">
                  <a16:creationId xmlns:a16="http://schemas.microsoft.com/office/drawing/2014/main" id="{CC8FFB4D-F1B8-782D-BC91-1A3A3AEF474E}"/>
                </a:ext>
              </a:extLst>
            </p:cNvPr>
            <p:cNvSpPr/>
            <p:nvPr/>
          </p:nvSpPr>
          <p:spPr>
            <a:xfrm>
              <a:off x="1887293" y="1062712"/>
              <a:ext cx="1851025" cy="1851660"/>
            </a:xfrm>
            <a:custGeom>
              <a:avLst/>
              <a:gdLst/>
              <a:ahLst/>
              <a:cxnLst/>
              <a:rect l="l" t="t" r="r" b="b"/>
              <a:pathLst>
                <a:path w="1851025" h="1851660">
                  <a:moveTo>
                    <a:pt x="925448" y="0"/>
                  </a:moveTo>
                  <a:lnTo>
                    <a:pt x="877843" y="1204"/>
                  </a:lnTo>
                  <a:lnTo>
                    <a:pt x="830862" y="4780"/>
                  </a:lnTo>
                  <a:lnTo>
                    <a:pt x="784561" y="10668"/>
                  </a:lnTo>
                  <a:lnTo>
                    <a:pt x="739000" y="18811"/>
                  </a:lnTo>
                  <a:lnTo>
                    <a:pt x="694236" y="29150"/>
                  </a:lnTo>
                  <a:lnTo>
                    <a:pt x="650328" y="41627"/>
                  </a:lnTo>
                  <a:lnTo>
                    <a:pt x="607334" y="56183"/>
                  </a:lnTo>
                  <a:lnTo>
                    <a:pt x="565312" y="72762"/>
                  </a:lnTo>
                  <a:lnTo>
                    <a:pt x="524322" y="91303"/>
                  </a:lnTo>
                  <a:lnTo>
                    <a:pt x="484420" y="111750"/>
                  </a:lnTo>
                  <a:lnTo>
                    <a:pt x="445665" y="134044"/>
                  </a:lnTo>
                  <a:lnTo>
                    <a:pt x="408116" y="158127"/>
                  </a:lnTo>
                  <a:lnTo>
                    <a:pt x="371830" y="183940"/>
                  </a:lnTo>
                  <a:lnTo>
                    <a:pt x="336866" y="211425"/>
                  </a:lnTo>
                  <a:lnTo>
                    <a:pt x="303283" y="240525"/>
                  </a:lnTo>
                  <a:lnTo>
                    <a:pt x="271138" y="271181"/>
                  </a:lnTo>
                  <a:lnTo>
                    <a:pt x="240490" y="303335"/>
                  </a:lnTo>
                  <a:lnTo>
                    <a:pt x="211397" y="336928"/>
                  </a:lnTo>
                  <a:lnTo>
                    <a:pt x="183917" y="371902"/>
                  </a:lnTo>
                  <a:lnTo>
                    <a:pt x="158108" y="408200"/>
                  </a:lnTo>
                  <a:lnTo>
                    <a:pt x="134030" y="445763"/>
                  </a:lnTo>
                  <a:lnTo>
                    <a:pt x="111740" y="484532"/>
                  </a:lnTo>
                  <a:lnTo>
                    <a:pt x="91296" y="524450"/>
                  </a:lnTo>
                  <a:lnTo>
                    <a:pt x="72756" y="565458"/>
                  </a:lnTo>
                  <a:lnTo>
                    <a:pt x="56180" y="607499"/>
                  </a:lnTo>
                  <a:lnTo>
                    <a:pt x="41624" y="650513"/>
                  </a:lnTo>
                  <a:lnTo>
                    <a:pt x="29148" y="694443"/>
                  </a:lnTo>
                  <a:lnTo>
                    <a:pt x="18810" y="739231"/>
                  </a:lnTo>
                  <a:lnTo>
                    <a:pt x="10668" y="784818"/>
                  </a:lnTo>
                  <a:lnTo>
                    <a:pt x="4780" y="831146"/>
                  </a:lnTo>
                  <a:lnTo>
                    <a:pt x="1204" y="878157"/>
                  </a:lnTo>
                  <a:lnTo>
                    <a:pt x="0" y="925793"/>
                  </a:lnTo>
                  <a:lnTo>
                    <a:pt x="1204" y="973397"/>
                  </a:lnTo>
                  <a:lnTo>
                    <a:pt x="4780" y="1020377"/>
                  </a:lnTo>
                  <a:lnTo>
                    <a:pt x="10668" y="1066676"/>
                  </a:lnTo>
                  <a:lnTo>
                    <a:pt x="18810" y="1112234"/>
                  </a:lnTo>
                  <a:lnTo>
                    <a:pt x="29148" y="1156994"/>
                  </a:lnTo>
                  <a:lnTo>
                    <a:pt x="41624" y="1200897"/>
                  </a:lnTo>
                  <a:lnTo>
                    <a:pt x="56180" y="1243885"/>
                  </a:lnTo>
                  <a:lnTo>
                    <a:pt x="72756" y="1285901"/>
                  </a:lnTo>
                  <a:lnTo>
                    <a:pt x="91296" y="1326885"/>
                  </a:lnTo>
                  <a:lnTo>
                    <a:pt x="111740" y="1366780"/>
                  </a:lnTo>
                  <a:lnTo>
                    <a:pt x="134030" y="1405528"/>
                  </a:lnTo>
                  <a:lnTo>
                    <a:pt x="158108" y="1443069"/>
                  </a:lnTo>
                  <a:lnTo>
                    <a:pt x="183917" y="1479347"/>
                  </a:lnTo>
                  <a:lnTo>
                    <a:pt x="211397" y="1514302"/>
                  </a:lnTo>
                  <a:lnTo>
                    <a:pt x="240490" y="1547878"/>
                  </a:lnTo>
                  <a:lnTo>
                    <a:pt x="271138" y="1580014"/>
                  </a:lnTo>
                  <a:lnTo>
                    <a:pt x="303283" y="1610654"/>
                  </a:lnTo>
                  <a:lnTo>
                    <a:pt x="336866" y="1639739"/>
                  </a:lnTo>
                  <a:lnTo>
                    <a:pt x="371830" y="1667211"/>
                  </a:lnTo>
                  <a:lnTo>
                    <a:pt x="408116" y="1693011"/>
                  </a:lnTo>
                  <a:lnTo>
                    <a:pt x="445665" y="1717082"/>
                  </a:lnTo>
                  <a:lnTo>
                    <a:pt x="484420" y="1739365"/>
                  </a:lnTo>
                  <a:lnTo>
                    <a:pt x="524322" y="1759802"/>
                  </a:lnTo>
                  <a:lnTo>
                    <a:pt x="565312" y="1778335"/>
                  </a:lnTo>
                  <a:lnTo>
                    <a:pt x="607334" y="1794905"/>
                  </a:lnTo>
                  <a:lnTo>
                    <a:pt x="650328" y="1809455"/>
                  </a:lnTo>
                  <a:lnTo>
                    <a:pt x="694236" y="1821926"/>
                  </a:lnTo>
                  <a:lnTo>
                    <a:pt x="739000" y="1832261"/>
                  </a:lnTo>
                  <a:lnTo>
                    <a:pt x="784561" y="1840400"/>
                  </a:lnTo>
                  <a:lnTo>
                    <a:pt x="830862" y="1846285"/>
                  </a:lnTo>
                  <a:lnTo>
                    <a:pt x="877843" y="1849859"/>
                  </a:lnTo>
                  <a:lnTo>
                    <a:pt x="925448" y="1851064"/>
                  </a:lnTo>
                  <a:lnTo>
                    <a:pt x="973051" y="1849859"/>
                  </a:lnTo>
                  <a:lnTo>
                    <a:pt x="1020032" y="1846285"/>
                  </a:lnTo>
                  <a:lnTo>
                    <a:pt x="1066332" y="1840400"/>
                  </a:lnTo>
                  <a:lnTo>
                    <a:pt x="1111893" y="1832261"/>
                  </a:lnTo>
                  <a:lnTo>
                    <a:pt x="1156656" y="1821926"/>
                  </a:lnTo>
                  <a:lnTo>
                    <a:pt x="1200564" y="1809455"/>
                  </a:lnTo>
                  <a:lnTo>
                    <a:pt x="1243557" y="1794905"/>
                  </a:lnTo>
                  <a:lnTo>
                    <a:pt x="1285579" y="1778335"/>
                  </a:lnTo>
                  <a:lnTo>
                    <a:pt x="1326569" y="1759802"/>
                  </a:lnTo>
                  <a:lnTo>
                    <a:pt x="1366471" y="1739365"/>
                  </a:lnTo>
                  <a:lnTo>
                    <a:pt x="1405226" y="1717082"/>
                  </a:lnTo>
                  <a:lnTo>
                    <a:pt x="1442775" y="1693011"/>
                  </a:lnTo>
                  <a:lnTo>
                    <a:pt x="1479061" y="1667211"/>
                  </a:lnTo>
                  <a:lnTo>
                    <a:pt x="1514025" y="1639739"/>
                  </a:lnTo>
                  <a:lnTo>
                    <a:pt x="1547609" y="1610654"/>
                  </a:lnTo>
                  <a:lnTo>
                    <a:pt x="1579754" y="1580014"/>
                  </a:lnTo>
                  <a:lnTo>
                    <a:pt x="1610402" y="1547878"/>
                  </a:lnTo>
                  <a:lnTo>
                    <a:pt x="1639496" y="1514302"/>
                  </a:lnTo>
                  <a:lnTo>
                    <a:pt x="1666976" y="1479347"/>
                  </a:lnTo>
                  <a:lnTo>
                    <a:pt x="1692784" y="1443069"/>
                  </a:lnTo>
                  <a:lnTo>
                    <a:pt x="1716863" y="1405528"/>
                  </a:lnTo>
                  <a:lnTo>
                    <a:pt x="1739154" y="1366780"/>
                  </a:lnTo>
                  <a:lnTo>
                    <a:pt x="1759598" y="1326885"/>
                  </a:lnTo>
                  <a:lnTo>
                    <a:pt x="1778138" y="1285901"/>
                  </a:lnTo>
                  <a:lnTo>
                    <a:pt x="1794715" y="1243885"/>
                  </a:lnTo>
                  <a:lnTo>
                    <a:pt x="1809270" y="1200897"/>
                  </a:lnTo>
                  <a:lnTo>
                    <a:pt x="1821746" y="1156994"/>
                  </a:lnTo>
                  <a:lnTo>
                    <a:pt x="1832085" y="1112234"/>
                  </a:lnTo>
                  <a:lnTo>
                    <a:pt x="1840227" y="1066676"/>
                  </a:lnTo>
                  <a:lnTo>
                    <a:pt x="1846116" y="1020377"/>
                  </a:lnTo>
                  <a:lnTo>
                    <a:pt x="1849691" y="973397"/>
                  </a:lnTo>
                  <a:lnTo>
                    <a:pt x="1850896" y="925793"/>
                  </a:lnTo>
                  <a:lnTo>
                    <a:pt x="1849691" y="878157"/>
                  </a:lnTo>
                  <a:lnTo>
                    <a:pt x="1846116" y="831146"/>
                  </a:lnTo>
                  <a:lnTo>
                    <a:pt x="1840227" y="784818"/>
                  </a:lnTo>
                  <a:lnTo>
                    <a:pt x="1832085" y="739231"/>
                  </a:lnTo>
                  <a:lnTo>
                    <a:pt x="1821746" y="694443"/>
                  </a:lnTo>
                  <a:lnTo>
                    <a:pt x="1809270" y="650513"/>
                  </a:lnTo>
                  <a:lnTo>
                    <a:pt x="1794715" y="607499"/>
                  </a:lnTo>
                  <a:lnTo>
                    <a:pt x="1778138" y="565458"/>
                  </a:lnTo>
                  <a:lnTo>
                    <a:pt x="1759598" y="524450"/>
                  </a:lnTo>
                  <a:lnTo>
                    <a:pt x="1739154" y="484532"/>
                  </a:lnTo>
                  <a:lnTo>
                    <a:pt x="1716863" y="445763"/>
                  </a:lnTo>
                  <a:lnTo>
                    <a:pt x="1692784" y="408200"/>
                  </a:lnTo>
                  <a:lnTo>
                    <a:pt x="1666976" y="371902"/>
                  </a:lnTo>
                  <a:lnTo>
                    <a:pt x="1639496" y="336928"/>
                  </a:lnTo>
                  <a:lnTo>
                    <a:pt x="1610402" y="303335"/>
                  </a:lnTo>
                  <a:lnTo>
                    <a:pt x="1579754" y="271181"/>
                  </a:lnTo>
                  <a:lnTo>
                    <a:pt x="1547609" y="240525"/>
                  </a:lnTo>
                  <a:lnTo>
                    <a:pt x="1514025" y="211425"/>
                  </a:lnTo>
                  <a:lnTo>
                    <a:pt x="1479061" y="183940"/>
                  </a:lnTo>
                  <a:lnTo>
                    <a:pt x="1442775" y="158127"/>
                  </a:lnTo>
                  <a:lnTo>
                    <a:pt x="1405226" y="134044"/>
                  </a:lnTo>
                  <a:lnTo>
                    <a:pt x="1366471" y="111750"/>
                  </a:lnTo>
                  <a:lnTo>
                    <a:pt x="1326569" y="91303"/>
                  </a:lnTo>
                  <a:lnTo>
                    <a:pt x="1285579" y="72762"/>
                  </a:lnTo>
                  <a:lnTo>
                    <a:pt x="1243557" y="56183"/>
                  </a:lnTo>
                  <a:lnTo>
                    <a:pt x="1200564" y="41627"/>
                  </a:lnTo>
                  <a:lnTo>
                    <a:pt x="1156656" y="29150"/>
                  </a:lnTo>
                  <a:lnTo>
                    <a:pt x="1111893" y="18811"/>
                  </a:lnTo>
                  <a:lnTo>
                    <a:pt x="1066332" y="10668"/>
                  </a:lnTo>
                  <a:lnTo>
                    <a:pt x="1020032" y="4780"/>
                  </a:lnTo>
                  <a:lnTo>
                    <a:pt x="973051" y="1204"/>
                  </a:lnTo>
                  <a:lnTo>
                    <a:pt x="925448" y="0"/>
                  </a:lnTo>
                  <a:close/>
                </a:path>
              </a:pathLst>
            </a:custGeom>
            <a:solidFill>
              <a:srgbClr val="E60A14"/>
            </a:solidFill>
          </p:spPr>
          <p:txBody>
            <a:bodyPr wrap="square" lIns="0" tIns="0" rIns="0" bIns="0" rtlCol="0"/>
            <a:lstStyle/>
            <a:p>
              <a:endParaRPr/>
            </a:p>
          </p:txBody>
        </p:sp>
        <p:sp>
          <p:nvSpPr>
            <p:cNvPr id="10" name="object 10">
              <a:extLst>
                <a:ext uri="{FF2B5EF4-FFF2-40B4-BE49-F238E27FC236}">
                  <a16:creationId xmlns:a16="http://schemas.microsoft.com/office/drawing/2014/main" id="{A59B6E54-EB71-DE11-C0F4-EA9DC5A04E71}"/>
                </a:ext>
              </a:extLst>
            </p:cNvPr>
            <p:cNvSpPr/>
            <p:nvPr/>
          </p:nvSpPr>
          <p:spPr>
            <a:xfrm>
              <a:off x="1945919" y="1121341"/>
              <a:ext cx="1734185" cy="1734185"/>
            </a:xfrm>
            <a:custGeom>
              <a:avLst/>
              <a:gdLst/>
              <a:ahLst/>
              <a:cxnLst/>
              <a:rect l="l" t="t" r="r" b="b"/>
              <a:pathLst>
                <a:path w="1734185" h="1734185">
                  <a:moveTo>
                    <a:pt x="866821" y="0"/>
                  </a:moveTo>
                  <a:lnTo>
                    <a:pt x="819263" y="1283"/>
                  </a:lnTo>
                  <a:lnTo>
                    <a:pt x="772374" y="5088"/>
                  </a:lnTo>
                  <a:lnTo>
                    <a:pt x="726222" y="11350"/>
                  </a:lnTo>
                  <a:lnTo>
                    <a:pt x="680872" y="20002"/>
                  </a:lnTo>
                  <a:lnTo>
                    <a:pt x="636391" y="30977"/>
                  </a:lnTo>
                  <a:lnTo>
                    <a:pt x="592844" y="44211"/>
                  </a:lnTo>
                  <a:lnTo>
                    <a:pt x="550298" y="59636"/>
                  </a:lnTo>
                  <a:lnTo>
                    <a:pt x="508819" y="77186"/>
                  </a:lnTo>
                  <a:lnTo>
                    <a:pt x="468473" y="96796"/>
                  </a:lnTo>
                  <a:lnTo>
                    <a:pt x="429326" y="118399"/>
                  </a:lnTo>
                  <a:lnTo>
                    <a:pt x="391444" y="141929"/>
                  </a:lnTo>
                  <a:lnTo>
                    <a:pt x="354894" y="167320"/>
                  </a:lnTo>
                  <a:lnTo>
                    <a:pt x="319741" y="194506"/>
                  </a:lnTo>
                  <a:lnTo>
                    <a:pt x="286051" y="223420"/>
                  </a:lnTo>
                  <a:lnTo>
                    <a:pt x="253891" y="253997"/>
                  </a:lnTo>
                  <a:lnTo>
                    <a:pt x="223327" y="286170"/>
                  </a:lnTo>
                  <a:lnTo>
                    <a:pt x="194424" y="319873"/>
                  </a:lnTo>
                  <a:lnTo>
                    <a:pt x="167250" y="355041"/>
                  </a:lnTo>
                  <a:lnTo>
                    <a:pt x="141869" y="391606"/>
                  </a:lnTo>
                  <a:lnTo>
                    <a:pt x="118349" y="429503"/>
                  </a:lnTo>
                  <a:lnTo>
                    <a:pt x="96755" y="468665"/>
                  </a:lnTo>
                  <a:lnTo>
                    <a:pt x="77154" y="509027"/>
                  </a:lnTo>
                  <a:lnTo>
                    <a:pt x="59611" y="550523"/>
                  </a:lnTo>
                  <a:lnTo>
                    <a:pt x="44192" y="593085"/>
                  </a:lnTo>
                  <a:lnTo>
                    <a:pt x="30964" y="636649"/>
                  </a:lnTo>
                  <a:lnTo>
                    <a:pt x="19993" y="681147"/>
                  </a:lnTo>
                  <a:lnTo>
                    <a:pt x="11345" y="726514"/>
                  </a:lnTo>
                  <a:lnTo>
                    <a:pt x="5086" y="772684"/>
                  </a:lnTo>
                  <a:lnTo>
                    <a:pt x="1282" y="819590"/>
                  </a:lnTo>
                  <a:lnTo>
                    <a:pt x="0" y="867167"/>
                  </a:lnTo>
                  <a:lnTo>
                    <a:pt x="1283" y="914693"/>
                  </a:lnTo>
                  <a:lnTo>
                    <a:pt x="5088" y="961552"/>
                  </a:lnTo>
                  <a:lnTo>
                    <a:pt x="11350" y="1007677"/>
                  </a:lnTo>
                  <a:lnTo>
                    <a:pt x="20001" y="1053004"/>
                  </a:lnTo>
                  <a:lnTo>
                    <a:pt x="30976" y="1097464"/>
                  </a:lnTo>
                  <a:lnTo>
                    <a:pt x="44208" y="1140993"/>
                  </a:lnTo>
                  <a:lnTo>
                    <a:pt x="59631" y="1183523"/>
                  </a:lnTo>
                  <a:lnTo>
                    <a:pt x="77180" y="1224989"/>
                  </a:lnTo>
                  <a:lnTo>
                    <a:pt x="96787" y="1265324"/>
                  </a:lnTo>
                  <a:lnTo>
                    <a:pt x="118386" y="1304462"/>
                  </a:lnTo>
                  <a:lnTo>
                    <a:pt x="141912" y="1342337"/>
                  </a:lnTo>
                  <a:lnTo>
                    <a:pt x="167298" y="1378882"/>
                  </a:lnTo>
                  <a:lnTo>
                    <a:pt x="194478" y="1414032"/>
                  </a:lnTo>
                  <a:lnTo>
                    <a:pt x="223385" y="1447719"/>
                  </a:lnTo>
                  <a:lnTo>
                    <a:pt x="253954" y="1479879"/>
                  </a:lnTo>
                  <a:lnTo>
                    <a:pt x="286118" y="1510443"/>
                  </a:lnTo>
                  <a:lnTo>
                    <a:pt x="319810" y="1539347"/>
                  </a:lnTo>
                  <a:lnTo>
                    <a:pt x="354966" y="1566523"/>
                  </a:lnTo>
                  <a:lnTo>
                    <a:pt x="391518" y="1591907"/>
                  </a:lnTo>
                  <a:lnTo>
                    <a:pt x="429400" y="1615430"/>
                  </a:lnTo>
                  <a:lnTo>
                    <a:pt x="468547" y="1637028"/>
                  </a:lnTo>
                  <a:lnTo>
                    <a:pt x="508891" y="1656634"/>
                  </a:lnTo>
                  <a:lnTo>
                    <a:pt x="550367" y="1674181"/>
                  </a:lnTo>
                  <a:lnTo>
                    <a:pt x="592908" y="1689603"/>
                  </a:lnTo>
                  <a:lnTo>
                    <a:pt x="636449" y="1702835"/>
                  </a:lnTo>
                  <a:lnTo>
                    <a:pt x="680922" y="1713810"/>
                  </a:lnTo>
                  <a:lnTo>
                    <a:pt x="726262" y="1722461"/>
                  </a:lnTo>
                  <a:lnTo>
                    <a:pt x="772403" y="1728722"/>
                  </a:lnTo>
                  <a:lnTo>
                    <a:pt x="819278" y="1732527"/>
                  </a:lnTo>
                  <a:lnTo>
                    <a:pt x="866821" y="1733811"/>
                  </a:lnTo>
                  <a:lnTo>
                    <a:pt x="914364" y="1732527"/>
                  </a:lnTo>
                  <a:lnTo>
                    <a:pt x="961239" y="1728722"/>
                  </a:lnTo>
                  <a:lnTo>
                    <a:pt x="1007380" y="1722461"/>
                  </a:lnTo>
                  <a:lnTo>
                    <a:pt x="1052720" y="1713810"/>
                  </a:lnTo>
                  <a:lnTo>
                    <a:pt x="1097194" y="1702835"/>
                  </a:lnTo>
                  <a:lnTo>
                    <a:pt x="1140734" y="1689603"/>
                  </a:lnTo>
                  <a:lnTo>
                    <a:pt x="1183276" y="1674181"/>
                  </a:lnTo>
                  <a:lnTo>
                    <a:pt x="1224751" y="1656634"/>
                  </a:lnTo>
                  <a:lnTo>
                    <a:pt x="1265096" y="1637028"/>
                  </a:lnTo>
                  <a:lnTo>
                    <a:pt x="1304242" y="1615430"/>
                  </a:lnTo>
                  <a:lnTo>
                    <a:pt x="1342124" y="1591907"/>
                  </a:lnTo>
                  <a:lnTo>
                    <a:pt x="1378677" y="1566523"/>
                  </a:lnTo>
                  <a:lnTo>
                    <a:pt x="1413832" y="1539347"/>
                  </a:lnTo>
                  <a:lnTo>
                    <a:pt x="1447525" y="1510443"/>
                  </a:lnTo>
                  <a:lnTo>
                    <a:pt x="1479689" y="1479879"/>
                  </a:lnTo>
                  <a:lnTo>
                    <a:pt x="1510257" y="1447719"/>
                  </a:lnTo>
                  <a:lnTo>
                    <a:pt x="1539165" y="1414032"/>
                  </a:lnTo>
                  <a:lnTo>
                    <a:pt x="1566344" y="1378882"/>
                  </a:lnTo>
                  <a:lnTo>
                    <a:pt x="1591730" y="1342337"/>
                  </a:lnTo>
                  <a:lnTo>
                    <a:pt x="1615256" y="1304462"/>
                  </a:lnTo>
                  <a:lnTo>
                    <a:pt x="1636856" y="1265324"/>
                  </a:lnTo>
                  <a:lnTo>
                    <a:pt x="1656463" y="1224989"/>
                  </a:lnTo>
                  <a:lnTo>
                    <a:pt x="1674011" y="1183523"/>
                  </a:lnTo>
                  <a:lnTo>
                    <a:pt x="1689434" y="1140993"/>
                  </a:lnTo>
                  <a:lnTo>
                    <a:pt x="1702667" y="1097464"/>
                  </a:lnTo>
                  <a:lnTo>
                    <a:pt x="1713642" y="1053004"/>
                  </a:lnTo>
                  <a:lnTo>
                    <a:pt x="1722293" y="1007677"/>
                  </a:lnTo>
                  <a:lnTo>
                    <a:pt x="1728554" y="961552"/>
                  </a:lnTo>
                  <a:lnTo>
                    <a:pt x="1732360" y="914693"/>
                  </a:lnTo>
                  <a:lnTo>
                    <a:pt x="1733643" y="867167"/>
                  </a:lnTo>
                  <a:lnTo>
                    <a:pt x="1732360" y="819590"/>
                  </a:lnTo>
                  <a:lnTo>
                    <a:pt x="1728554" y="772684"/>
                  </a:lnTo>
                  <a:lnTo>
                    <a:pt x="1722293" y="726514"/>
                  </a:lnTo>
                  <a:lnTo>
                    <a:pt x="1713642" y="681147"/>
                  </a:lnTo>
                  <a:lnTo>
                    <a:pt x="1702667" y="636649"/>
                  </a:lnTo>
                  <a:lnTo>
                    <a:pt x="1689434" y="593085"/>
                  </a:lnTo>
                  <a:lnTo>
                    <a:pt x="1674011" y="550523"/>
                  </a:lnTo>
                  <a:lnTo>
                    <a:pt x="1656463" y="509027"/>
                  </a:lnTo>
                  <a:lnTo>
                    <a:pt x="1636856" y="468665"/>
                  </a:lnTo>
                  <a:lnTo>
                    <a:pt x="1615256" y="429503"/>
                  </a:lnTo>
                  <a:lnTo>
                    <a:pt x="1591730" y="391606"/>
                  </a:lnTo>
                  <a:lnTo>
                    <a:pt x="1566344" y="355041"/>
                  </a:lnTo>
                  <a:lnTo>
                    <a:pt x="1539165" y="319873"/>
                  </a:lnTo>
                  <a:lnTo>
                    <a:pt x="1510257" y="286170"/>
                  </a:lnTo>
                  <a:lnTo>
                    <a:pt x="1479689" y="253997"/>
                  </a:lnTo>
                  <a:lnTo>
                    <a:pt x="1447525" y="223420"/>
                  </a:lnTo>
                  <a:lnTo>
                    <a:pt x="1413832" y="194506"/>
                  </a:lnTo>
                  <a:lnTo>
                    <a:pt x="1378677" y="167320"/>
                  </a:lnTo>
                  <a:lnTo>
                    <a:pt x="1342124" y="141929"/>
                  </a:lnTo>
                  <a:lnTo>
                    <a:pt x="1304242" y="118399"/>
                  </a:lnTo>
                  <a:lnTo>
                    <a:pt x="1265096" y="96796"/>
                  </a:lnTo>
                  <a:lnTo>
                    <a:pt x="1224751" y="77186"/>
                  </a:lnTo>
                  <a:lnTo>
                    <a:pt x="1183276" y="59636"/>
                  </a:lnTo>
                  <a:lnTo>
                    <a:pt x="1140734" y="44211"/>
                  </a:lnTo>
                  <a:lnTo>
                    <a:pt x="1097194" y="30977"/>
                  </a:lnTo>
                  <a:lnTo>
                    <a:pt x="1052720" y="20002"/>
                  </a:lnTo>
                  <a:lnTo>
                    <a:pt x="1007380" y="11350"/>
                  </a:lnTo>
                  <a:lnTo>
                    <a:pt x="961239" y="5088"/>
                  </a:lnTo>
                  <a:lnTo>
                    <a:pt x="914364" y="1283"/>
                  </a:lnTo>
                  <a:lnTo>
                    <a:pt x="866821" y="0"/>
                  </a:lnTo>
                  <a:close/>
                </a:path>
              </a:pathLst>
            </a:custGeom>
            <a:solidFill>
              <a:srgbClr val="FFF000"/>
            </a:solidFill>
          </p:spPr>
          <p:txBody>
            <a:bodyPr wrap="square" lIns="0" tIns="0" rIns="0" bIns="0" rtlCol="0"/>
            <a:lstStyle/>
            <a:p>
              <a:endParaRPr/>
            </a:p>
          </p:txBody>
        </p:sp>
        <p:sp>
          <p:nvSpPr>
            <p:cNvPr id="11" name="object 11">
              <a:extLst>
                <a:ext uri="{FF2B5EF4-FFF2-40B4-BE49-F238E27FC236}">
                  <a16:creationId xmlns:a16="http://schemas.microsoft.com/office/drawing/2014/main" id="{75437AD3-19E0-8F3C-F3DD-7C8128140F1C}"/>
                </a:ext>
              </a:extLst>
            </p:cNvPr>
            <p:cNvSpPr/>
            <p:nvPr/>
          </p:nvSpPr>
          <p:spPr>
            <a:xfrm>
              <a:off x="2781947" y="1827320"/>
              <a:ext cx="797560" cy="322580"/>
            </a:xfrm>
            <a:custGeom>
              <a:avLst/>
              <a:gdLst/>
              <a:ahLst/>
              <a:cxnLst/>
              <a:rect l="l" t="t" r="r" b="b"/>
              <a:pathLst>
                <a:path w="797560" h="322580">
                  <a:moveTo>
                    <a:pt x="404761" y="161099"/>
                  </a:moveTo>
                  <a:lnTo>
                    <a:pt x="401904" y="126822"/>
                  </a:lnTo>
                  <a:lnTo>
                    <a:pt x="394779" y="100139"/>
                  </a:lnTo>
                  <a:lnTo>
                    <a:pt x="393128" y="93941"/>
                  </a:lnTo>
                  <a:lnTo>
                    <a:pt x="357746" y="38049"/>
                  </a:lnTo>
                  <a:lnTo>
                    <a:pt x="298526" y="4699"/>
                  </a:lnTo>
                  <a:lnTo>
                    <a:pt x="262801" y="355"/>
                  </a:lnTo>
                  <a:lnTo>
                    <a:pt x="262801" y="178955"/>
                  </a:lnTo>
                  <a:lnTo>
                    <a:pt x="249758" y="209130"/>
                  </a:lnTo>
                  <a:lnTo>
                    <a:pt x="223456" y="221729"/>
                  </a:lnTo>
                  <a:lnTo>
                    <a:pt x="210477" y="221729"/>
                  </a:lnTo>
                  <a:lnTo>
                    <a:pt x="210477" y="100139"/>
                  </a:lnTo>
                  <a:lnTo>
                    <a:pt x="221386" y="100139"/>
                  </a:lnTo>
                  <a:lnTo>
                    <a:pt x="248704" y="112737"/>
                  </a:lnTo>
                  <a:lnTo>
                    <a:pt x="262483" y="142913"/>
                  </a:lnTo>
                  <a:lnTo>
                    <a:pt x="262801" y="178955"/>
                  </a:lnTo>
                  <a:lnTo>
                    <a:pt x="262801" y="355"/>
                  </a:lnTo>
                  <a:lnTo>
                    <a:pt x="259943" y="0"/>
                  </a:lnTo>
                  <a:lnTo>
                    <a:pt x="0" y="0"/>
                  </a:lnTo>
                  <a:lnTo>
                    <a:pt x="0" y="58813"/>
                  </a:lnTo>
                  <a:lnTo>
                    <a:pt x="45491" y="58813"/>
                  </a:lnTo>
                  <a:lnTo>
                    <a:pt x="45491" y="263055"/>
                  </a:lnTo>
                  <a:lnTo>
                    <a:pt x="0" y="263055"/>
                  </a:lnTo>
                  <a:lnTo>
                    <a:pt x="0" y="322199"/>
                  </a:lnTo>
                  <a:lnTo>
                    <a:pt x="259943" y="322199"/>
                  </a:lnTo>
                  <a:lnTo>
                    <a:pt x="298208" y="317512"/>
                  </a:lnTo>
                  <a:lnTo>
                    <a:pt x="357200" y="284162"/>
                  </a:lnTo>
                  <a:lnTo>
                    <a:pt x="392760" y="228269"/>
                  </a:lnTo>
                  <a:lnTo>
                    <a:pt x="394538" y="221729"/>
                  </a:lnTo>
                  <a:lnTo>
                    <a:pt x="401713" y="195389"/>
                  </a:lnTo>
                  <a:lnTo>
                    <a:pt x="404761" y="161099"/>
                  </a:lnTo>
                  <a:close/>
                </a:path>
                <a:path w="797560" h="322580">
                  <a:moveTo>
                    <a:pt x="797128" y="161188"/>
                  </a:moveTo>
                  <a:lnTo>
                    <a:pt x="639038" y="249059"/>
                  </a:lnTo>
                  <a:lnTo>
                    <a:pt x="639038" y="58813"/>
                  </a:lnTo>
                  <a:lnTo>
                    <a:pt x="684707" y="58813"/>
                  </a:lnTo>
                  <a:lnTo>
                    <a:pt x="684707" y="0"/>
                  </a:lnTo>
                  <a:lnTo>
                    <a:pt x="411797" y="0"/>
                  </a:lnTo>
                  <a:lnTo>
                    <a:pt x="411797" y="58813"/>
                  </a:lnTo>
                  <a:lnTo>
                    <a:pt x="457454" y="58813"/>
                  </a:lnTo>
                  <a:lnTo>
                    <a:pt x="457454" y="263055"/>
                  </a:lnTo>
                  <a:lnTo>
                    <a:pt x="411797" y="263055"/>
                  </a:lnTo>
                  <a:lnTo>
                    <a:pt x="411797" y="322199"/>
                  </a:lnTo>
                  <a:lnTo>
                    <a:pt x="797128" y="322199"/>
                  </a:lnTo>
                  <a:lnTo>
                    <a:pt x="797128" y="161188"/>
                  </a:lnTo>
                  <a:close/>
                </a:path>
              </a:pathLst>
            </a:custGeom>
            <a:solidFill>
              <a:srgbClr val="0050AA"/>
            </a:solidFill>
          </p:spPr>
          <p:txBody>
            <a:bodyPr wrap="square" lIns="0" tIns="0" rIns="0" bIns="0" rtlCol="0"/>
            <a:lstStyle/>
            <a:p>
              <a:endParaRPr/>
            </a:p>
          </p:txBody>
        </p:sp>
        <p:sp>
          <p:nvSpPr>
            <p:cNvPr id="12" name="object 12">
              <a:extLst>
                <a:ext uri="{FF2B5EF4-FFF2-40B4-BE49-F238E27FC236}">
                  <a16:creationId xmlns:a16="http://schemas.microsoft.com/office/drawing/2014/main" id="{E0A73AEE-0794-1906-69B5-3CE3C410B688}"/>
                </a:ext>
              </a:extLst>
            </p:cNvPr>
            <p:cNvSpPr/>
            <p:nvPr/>
          </p:nvSpPr>
          <p:spPr>
            <a:xfrm>
              <a:off x="2429486" y="1644160"/>
              <a:ext cx="398145" cy="605790"/>
            </a:xfrm>
            <a:custGeom>
              <a:avLst/>
              <a:gdLst/>
              <a:ahLst/>
              <a:cxnLst/>
              <a:rect l="l" t="t" r="r" b="b"/>
              <a:pathLst>
                <a:path w="398144" h="605789">
                  <a:moveTo>
                    <a:pt x="350119" y="406605"/>
                  </a:moveTo>
                  <a:lnTo>
                    <a:pt x="44448" y="406605"/>
                  </a:lnTo>
                  <a:lnTo>
                    <a:pt x="167586" y="530088"/>
                  </a:lnTo>
                  <a:lnTo>
                    <a:pt x="122100" y="575574"/>
                  </a:lnTo>
                  <a:lnTo>
                    <a:pt x="151681" y="605321"/>
                  </a:lnTo>
                  <a:lnTo>
                    <a:pt x="350119" y="406605"/>
                  </a:lnTo>
                  <a:close/>
                </a:path>
                <a:path w="398144" h="605789">
                  <a:moveTo>
                    <a:pt x="176581" y="215155"/>
                  </a:moveTo>
                  <a:lnTo>
                    <a:pt x="0" y="391904"/>
                  </a:lnTo>
                  <a:lnTo>
                    <a:pt x="0" y="451221"/>
                  </a:lnTo>
                  <a:lnTo>
                    <a:pt x="44448" y="406605"/>
                  </a:lnTo>
                  <a:lnTo>
                    <a:pt x="350119" y="406605"/>
                  </a:lnTo>
                  <a:lnTo>
                    <a:pt x="388629" y="368041"/>
                  </a:lnTo>
                  <a:lnTo>
                    <a:pt x="329466" y="368041"/>
                  </a:lnTo>
                  <a:lnTo>
                    <a:pt x="176581" y="215155"/>
                  </a:lnTo>
                  <a:close/>
                </a:path>
                <a:path w="398144" h="605789">
                  <a:moveTo>
                    <a:pt x="397956" y="299551"/>
                  </a:moveTo>
                  <a:lnTo>
                    <a:pt x="329466" y="368041"/>
                  </a:lnTo>
                  <a:lnTo>
                    <a:pt x="388629" y="368041"/>
                  </a:lnTo>
                  <a:lnTo>
                    <a:pt x="397956" y="358701"/>
                  </a:lnTo>
                  <a:lnTo>
                    <a:pt x="397956" y="299551"/>
                  </a:lnTo>
                  <a:close/>
                </a:path>
                <a:path w="398144" h="605789">
                  <a:moveTo>
                    <a:pt x="153922" y="0"/>
                  </a:moveTo>
                  <a:lnTo>
                    <a:pt x="116145" y="7594"/>
                  </a:lnTo>
                  <a:lnTo>
                    <a:pt x="85306" y="28323"/>
                  </a:lnTo>
                  <a:lnTo>
                    <a:pt x="64519" y="59104"/>
                  </a:lnTo>
                  <a:lnTo>
                    <a:pt x="56898" y="96855"/>
                  </a:lnTo>
                  <a:lnTo>
                    <a:pt x="64519" y="134632"/>
                  </a:lnTo>
                  <a:lnTo>
                    <a:pt x="85306" y="165471"/>
                  </a:lnTo>
                  <a:lnTo>
                    <a:pt x="116145" y="186258"/>
                  </a:lnTo>
                  <a:lnTo>
                    <a:pt x="153922" y="193878"/>
                  </a:lnTo>
                  <a:lnTo>
                    <a:pt x="191703" y="186258"/>
                  </a:lnTo>
                  <a:lnTo>
                    <a:pt x="222541" y="165471"/>
                  </a:lnTo>
                  <a:lnTo>
                    <a:pt x="243325" y="134632"/>
                  </a:lnTo>
                  <a:lnTo>
                    <a:pt x="250945" y="96855"/>
                  </a:lnTo>
                  <a:lnTo>
                    <a:pt x="243325" y="59029"/>
                  </a:lnTo>
                  <a:lnTo>
                    <a:pt x="222541" y="28256"/>
                  </a:lnTo>
                  <a:lnTo>
                    <a:pt x="191703" y="7569"/>
                  </a:lnTo>
                  <a:lnTo>
                    <a:pt x="153922" y="0"/>
                  </a:lnTo>
                  <a:close/>
                </a:path>
              </a:pathLst>
            </a:custGeom>
            <a:solidFill>
              <a:srgbClr val="E60A14"/>
            </a:solidFill>
          </p:spPr>
          <p:txBody>
            <a:bodyPr wrap="square" lIns="0" tIns="0" rIns="0" bIns="0" rtlCol="0"/>
            <a:lstStyle/>
            <a:p>
              <a:endParaRPr/>
            </a:p>
          </p:txBody>
        </p:sp>
        <p:sp>
          <p:nvSpPr>
            <p:cNvPr id="13" name="object 13">
              <a:extLst>
                <a:ext uri="{FF2B5EF4-FFF2-40B4-BE49-F238E27FC236}">
                  <a16:creationId xmlns:a16="http://schemas.microsoft.com/office/drawing/2014/main" id="{B01FE93B-0855-053C-FB47-9AA7B5331306}"/>
                </a:ext>
              </a:extLst>
            </p:cNvPr>
            <p:cNvSpPr/>
            <p:nvPr/>
          </p:nvSpPr>
          <p:spPr>
            <a:xfrm>
              <a:off x="2044504" y="1827318"/>
              <a:ext cx="385445" cy="322580"/>
            </a:xfrm>
            <a:custGeom>
              <a:avLst/>
              <a:gdLst/>
              <a:ahLst/>
              <a:cxnLst/>
              <a:rect l="l" t="t" r="r" b="b"/>
              <a:pathLst>
                <a:path w="385444" h="322580">
                  <a:moveTo>
                    <a:pt x="272567" y="0"/>
                  </a:moveTo>
                  <a:lnTo>
                    <a:pt x="0" y="0"/>
                  </a:lnTo>
                  <a:lnTo>
                    <a:pt x="0" y="58804"/>
                  </a:lnTo>
                  <a:lnTo>
                    <a:pt x="45663" y="58804"/>
                  </a:lnTo>
                  <a:lnTo>
                    <a:pt x="45663" y="263049"/>
                  </a:lnTo>
                  <a:lnTo>
                    <a:pt x="0" y="263049"/>
                  </a:lnTo>
                  <a:lnTo>
                    <a:pt x="0" y="322199"/>
                  </a:lnTo>
                  <a:lnTo>
                    <a:pt x="384983" y="322199"/>
                  </a:lnTo>
                  <a:lnTo>
                    <a:pt x="384983" y="161188"/>
                  </a:lnTo>
                  <a:lnTo>
                    <a:pt x="227082" y="249050"/>
                  </a:lnTo>
                  <a:lnTo>
                    <a:pt x="227082" y="58804"/>
                  </a:lnTo>
                  <a:lnTo>
                    <a:pt x="272567" y="58804"/>
                  </a:lnTo>
                  <a:lnTo>
                    <a:pt x="272567" y="0"/>
                  </a:lnTo>
                  <a:close/>
                </a:path>
              </a:pathLst>
            </a:custGeom>
            <a:solidFill>
              <a:srgbClr val="0050AA"/>
            </a:solidFill>
          </p:spPr>
          <p:txBody>
            <a:bodyPr wrap="square" lIns="0" tIns="0" rIns="0" bIns="0" rtlCol="0"/>
            <a:lstStyle/>
            <a:p>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9528505" y="0"/>
            <a:ext cx="10575594" cy="11308556"/>
          </a:xfrm>
          <a:prstGeom prst="rect">
            <a:avLst/>
          </a:prstGeom>
        </p:spPr>
      </p:pic>
      <p:sp>
        <p:nvSpPr>
          <p:cNvPr id="3" name="object 3"/>
          <p:cNvSpPr txBox="1"/>
          <p:nvPr/>
        </p:nvSpPr>
        <p:spPr>
          <a:xfrm>
            <a:off x="1974850" y="3521075"/>
            <a:ext cx="4335145" cy="2666114"/>
          </a:xfrm>
          <a:prstGeom prst="rect">
            <a:avLst/>
          </a:prstGeom>
        </p:spPr>
        <p:txBody>
          <a:bodyPr vert="horz" wrap="square" lIns="0" tIns="11430" rIns="0" bIns="0" rtlCol="0">
            <a:spAutoFit/>
          </a:bodyPr>
          <a:lstStyle/>
          <a:p>
            <a:pPr marL="12700" marR="5080">
              <a:lnSpc>
                <a:spcPct val="100000"/>
              </a:lnSpc>
              <a:spcBef>
                <a:spcPts val="90"/>
              </a:spcBef>
            </a:pPr>
            <a:r>
              <a:rPr lang="cs-CZ" sz="5750" b="1" spc="-65" dirty="0">
                <a:solidFill>
                  <a:srgbClr val="0050AA"/>
                </a:solidFill>
                <a:latin typeface="Lidl Font Pro" panose="02000000000000000000"/>
                <a:cs typeface="Lidl Font Pro" panose="02000000000000000000"/>
              </a:rPr>
              <a:t>Retail je kontaktní místo…</a:t>
            </a:r>
            <a:endParaRPr sz="5750" dirty="0">
              <a:latin typeface="Lidl Font Pro" panose="02000000000000000000"/>
              <a:cs typeface="Lidl Font Pro" panose="0200000000000000000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a:blip r:embed="rId3"/>
          <a:stretch>
            <a:fillRect/>
          </a:stretch>
        </p:blipFill>
        <p:spPr>
          <a:xfrm>
            <a:off x="0" y="0"/>
            <a:ext cx="20150055" cy="11309350"/>
          </a:xfrm>
          <a:prstGeom prst="rect">
            <a:avLst/>
          </a:prstGeom>
        </p:spPr>
      </p:pic>
      <p:sp>
        <p:nvSpPr>
          <p:cNvPr id="3" name="object 3"/>
          <p:cNvSpPr txBox="1">
            <a:spLocks noGrp="1"/>
          </p:cNvSpPr>
          <p:nvPr>
            <p:ph type="title"/>
          </p:nvPr>
        </p:nvSpPr>
        <p:spPr>
          <a:xfrm>
            <a:off x="1599816" y="5012116"/>
            <a:ext cx="6108700" cy="2223135"/>
          </a:xfrm>
          <a:prstGeom prst="rect">
            <a:avLst/>
          </a:prstGeom>
        </p:spPr>
        <p:txBody>
          <a:bodyPr vert="horz" wrap="square" lIns="0" tIns="12700" rIns="0" bIns="0" rtlCol="0">
            <a:spAutoFit/>
          </a:bodyPr>
          <a:lstStyle/>
          <a:p>
            <a:pPr marL="12700" marR="5080">
              <a:lnSpc>
                <a:spcPct val="100000"/>
              </a:lnSpc>
              <a:spcBef>
                <a:spcPts val="100"/>
              </a:spcBef>
            </a:pPr>
            <a:r>
              <a:rPr sz="7200" spc="-10" dirty="0"/>
              <a:t>MĚNÍME </a:t>
            </a:r>
            <a:r>
              <a:rPr sz="7200" spc="-90" dirty="0"/>
              <a:t>SLOVA</a:t>
            </a:r>
            <a:r>
              <a:rPr sz="7200" spc="-270" dirty="0"/>
              <a:t> </a:t>
            </a:r>
            <a:r>
              <a:rPr sz="7200" dirty="0"/>
              <a:t>V</a:t>
            </a:r>
            <a:r>
              <a:rPr sz="7200" spc="-140" dirty="0"/>
              <a:t> </a:t>
            </a:r>
            <a:r>
              <a:rPr sz="7200" spc="-20" dirty="0"/>
              <a:t>ČINY</a:t>
            </a:r>
            <a:endParaRPr sz="7200" dirty="0"/>
          </a:p>
        </p:txBody>
      </p:sp>
      <p:sp>
        <p:nvSpPr>
          <p:cNvPr id="4" name="object 4"/>
          <p:cNvSpPr/>
          <p:nvPr/>
        </p:nvSpPr>
        <p:spPr>
          <a:xfrm>
            <a:off x="1560161" y="4188354"/>
            <a:ext cx="3623310" cy="586740"/>
          </a:xfrm>
          <a:custGeom>
            <a:avLst/>
            <a:gdLst/>
            <a:ahLst/>
            <a:cxnLst/>
            <a:rect l="l" t="t" r="r" b="b"/>
            <a:pathLst>
              <a:path w="3623310" h="586739">
                <a:moveTo>
                  <a:pt x="3329741" y="0"/>
                </a:moveTo>
                <a:lnTo>
                  <a:pt x="293184" y="0"/>
                </a:lnTo>
                <a:lnTo>
                  <a:pt x="245628" y="3837"/>
                </a:lnTo>
                <a:lnTo>
                  <a:pt x="200515" y="14946"/>
                </a:lnTo>
                <a:lnTo>
                  <a:pt x="158449" y="32724"/>
                </a:lnTo>
                <a:lnTo>
                  <a:pt x="120033" y="56567"/>
                </a:lnTo>
                <a:lnTo>
                  <a:pt x="85871" y="85871"/>
                </a:lnTo>
                <a:lnTo>
                  <a:pt x="56567" y="120033"/>
                </a:lnTo>
                <a:lnTo>
                  <a:pt x="32724" y="158449"/>
                </a:lnTo>
                <a:lnTo>
                  <a:pt x="14946" y="200515"/>
                </a:lnTo>
                <a:lnTo>
                  <a:pt x="3837" y="245628"/>
                </a:lnTo>
                <a:lnTo>
                  <a:pt x="0" y="293184"/>
                </a:lnTo>
                <a:lnTo>
                  <a:pt x="3837" y="340740"/>
                </a:lnTo>
                <a:lnTo>
                  <a:pt x="14946" y="385853"/>
                </a:lnTo>
                <a:lnTo>
                  <a:pt x="32724" y="427920"/>
                </a:lnTo>
                <a:lnTo>
                  <a:pt x="56567" y="466336"/>
                </a:lnTo>
                <a:lnTo>
                  <a:pt x="85871" y="500497"/>
                </a:lnTo>
                <a:lnTo>
                  <a:pt x="120033" y="529802"/>
                </a:lnTo>
                <a:lnTo>
                  <a:pt x="158449" y="553644"/>
                </a:lnTo>
                <a:lnTo>
                  <a:pt x="200515" y="571422"/>
                </a:lnTo>
                <a:lnTo>
                  <a:pt x="245628" y="582532"/>
                </a:lnTo>
                <a:lnTo>
                  <a:pt x="293184" y="586369"/>
                </a:lnTo>
                <a:lnTo>
                  <a:pt x="3329741" y="586369"/>
                </a:lnTo>
                <a:lnTo>
                  <a:pt x="3377297" y="582532"/>
                </a:lnTo>
                <a:lnTo>
                  <a:pt x="3422410" y="571422"/>
                </a:lnTo>
                <a:lnTo>
                  <a:pt x="3464476" y="553644"/>
                </a:lnTo>
                <a:lnTo>
                  <a:pt x="3502892" y="529802"/>
                </a:lnTo>
                <a:lnTo>
                  <a:pt x="3537054" y="500497"/>
                </a:lnTo>
                <a:lnTo>
                  <a:pt x="3566358" y="466336"/>
                </a:lnTo>
                <a:lnTo>
                  <a:pt x="3590201" y="427920"/>
                </a:lnTo>
                <a:lnTo>
                  <a:pt x="3607979" y="385853"/>
                </a:lnTo>
                <a:lnTo>
                  <a:pt x="3619089" y="340740"/>
                </a:lnTo>
                <a:lnTo>
                  <a:pt x="3622926" y="293184"/>
                </a:lnTo>
                <a:lnTo>
                  <a:pt x="3619089" y="245628"/>
                </a:lnTo>
                <a:lnTo>
                  <a:pt x="3607979" y="200515"/>
                </a:lnTo>
                <a:lnTo>
                  <a:pt x="3590201" y="158449"/>
                </a:lnTo>
                <a:lnTo>
                  <a:pt x="3566358" y="120033"/>
                </a:lnTo>
                <a:lnTo>
                  <a:pt x="3537054" y="85871"/>
                </a:lnTo>
                <a:lnTo>
                  <a:pt x="3502892" y="56567"/>
                </a:lnTo>
                <a:lnTo>
                  <a:pt x="3464476" y="32724"/>
                </a:lnTo>
                <a:lnTo>
                  <a:pt x="3422410" y="14946"/>
                </a:lnTo>
                <a:lnTo>
                  <a:pt x="3377297" y="3837"/>
                </a:lnTo>
                <a:lnTo>
                  <a:pt x="3329741" y="0"/>
                </a:lnTo>
                <a:close/>
              </a:path>
            </a:pathLst>
          </a:custGeom>
          <a:solidFill>
            <a:srgbClr val="FFF000"/>
          </a:solidFill>
        </p:spPr>
        <p:txBody>
          <a:bodyPr wrap="square" lIns="0" tIns="0" rIns="0" bIns="0" rtlCol="0"/>
          <a:lstStyle/>
          <a:p>
            <a:endParaRPr/>
          </a:p>
        </p:txBody>
      </p:sp>
      <p:sp>
        <p:nvSpPr>
          <p:cNvPr id="5" name="object 5"/>
          <p:cNvSpPr txBox="1"/>
          <p:nvPr/>
        </p:nvSpPr>
        <p:spPr>
          <a:xfrm>
            <a:off x="1944128" y="4263157"/>
            <a:ext cx="2854325" cy="402590"/>
          </a:xfrm>
          <a:prstGeom prst="rect">
            <a:avLst/>
          </a:prstGeom>
        </p:spPr>
        <p:txBody>
          <a:bodyPr vert="horz" wrap="square" lIns="0" tIns="15240" rIns="0" bIns="0" rtlCol="0">
            <a:spAutoFit/>
          </a:bodyPr>
          <a:lstStyle/>
          <a:p>
            <a:pPr marL="12700">
              <a:lnSpc>
                <a:spcPct val="100000"/>
              </a:lnSpc>
              <a:spcBef>
                <a:spcPts val="120"/>
              </a:spcBef>
            </a:pPr>
            <a:r>
              <a:rPr lang="cs-CZ" sz="2450" b="1" dirty="0">
                <a:solidFill>
                  <a:srgbClr val="0050AA"/>
                </a:solidFill>
                <a:latin typeface="Tahoma" panose="020B0604030504040204"/>
                <a:cs typeface="Tahoma" panose="020B0604030504040204"/>
              </a:rPr>
              <a:t>Redukce plastů</a:t>
            </a:r>
            <a:endParaRPr sz="2450" dirty="0">
              <a:latin typeface="Tahoma" panose="020B0604030504040204"/>
              <a:cs typeface="Tahoma" panose="020B0604030504040204"/>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99815" y="3197126"/>
            <a:ext cx="7004435" cy="4587875"/>
          </a:xfrm>
          <a:prstGeom prst="rect">
            <a:avLst/>
          </a:prstGeom>
        </p:spPr>
        <p:txBody>
          <a:bodyPr vert="horz" wrap="square" lIns="0" tIns="12065" rIns="0" bIns="0" rtlCol="0">
            <a:spAutoFit/>
          </a:bodyPr>
          <a:lstStyle/>
          <a:p>
            <a:pPr marL="12700">
              <a:lnSpc>
                <a:spcPts val="5340"/>
              </a:lnSpc>
              <a:spcBef>
                <a:spcPts val="95"/>
              </a:spcBef>
            </a:pPr>
            <a:r>
              <a:rPr sz="4450" b="0" spc="-10" dirty="0">
                <a:solidFill>
                  <a:srgbClr val="0050AA"/>
                </a:solidFill>
                <a:latin typeface="Lidl Font Pro Book" panose="02000000000000000000"/>
                <a:cs typeface="Lidl Font Pro Book" panose="02000000000000000000"/>
              </a:rPr>
              <a:t>Použitelnější</a:t>
            </a:r>
            <a:r>
              <a:rPr sz="4450" b="0" spc="-204" dirty="0">
                <a:solidFill>
                  <a:srgbClr val="0050AA"/>
                </a:solidFill>
                <a:latin typeface="Lidl Font Pro Book" panose="02000000000000000000"/>
                <a:cs typeface="Lidl Font Pro Book" panose="02000000000000000000"/>
              </a:rPr>
              <a:t> </a:t>
            </a:r>
            <a:r>
              <a:rPr sz="4450" b="0" spc="-10" dirty="0">
                <a:solidFill>
                  <a:srgbClr val="0050AA"/>
                </a:solidFill>
                <a:latin typeface="Lidl Font Pro Book" panose="02000000000000000000"/>
                <a:cs typeface="Lidl Font Pro Book" panose="02000000000000000000"/>
              </a:rPr>
              <a:t>materiál</a:t>
            </a:r>
            <a:endParaRPr sz="4450" dirty="0">
              <a:latin typeface="Lidl Font Pro Book" panose="02000000000000000000"/>
              <a:cs typeface="Lidl Font Pro Book" panose="02000000000000000000"/>
            </a:endParaRPr>
          </a:p>
          <a:p>
            <a:pPr marL="12700" marR="842645">
              <a:lnSpc>
                <a:spcPct val="100000"/>
              </a:lnSpc>
            </a:pPr>
            <a:r>
              <a:rPr sz="4450" b="0" dirty="0">
                <a:solidFill>
                  <a:srgbClr val="0050AA"/>
                </a:solidFill>
                <a:latin typeface="Lidl Font Pro Book" panose="02000000000000000000"/>
                <a:cs typeface="Lidl Font Pro Book" panose="02000000000000000000"/>
              </a:rPr>
              <a:t>s</a:t>
            </a:r>
            <a:r>
              <a:rPr sz="4450" b="0" spc="-150" dirty="0">
                <a:solidFill>
                  <a:srgbClr val="0050AA"/>
                </a:solidFill>
                <a:latin typeface="Lidl Font Pro Book" panose="02000000000000000000"/>
                <a:cs typeface="Lidl Font Pro Book" panose="02000000000000000000"/>
              </a:rPr>
              <a:t> </a:t>
            </a:r>
            <a:r>
              <a:rPr sz="4450" b="0" dirty="0">
                <a:solidFill>
                  <a:srgbClr val="0050AA"/>
                </a:solidFill>
                <a:latin typeface="Lidl Font Pro Book" panose="02000000000000000000"/>
                <a:cs typeface="Lidl Font Pro Book" panose="02000000000000000000"/>
              </a:rPr>
              <a:t>danými</a:t>
            </a:r>
            <a:r>
              <a:rPr sz="4450" b="0" spc="-145" dirty="0">
                <a:solidFill>
                  <a:srgbClr val="0050AA"/>
                </a:solidFill>
                <a:latin typeface="Lidl Font Pro Book" panose="02000000000000000000"/>
                <a:cs typeface="Lidl Font Pro Book" panose="02000000000000000000"/>
              </a:rPr>
              <a:t> </a:t>
            </a:r>
            <a:r>
              <a:rPr sz="4450" b="0" dirty="0">
                <a:solidFill>
                  <a:srgbClr val="0050AA"/>
                </a:solidFill>
                <a:latin typeface="Lidl Font Pro Book" panose="02000000000000000000"/>
                <a:cs typeface="Lidl Font Pro Book" panose="02000000000000000000"/>
              </a:rPr>
              <a:t>vlastnostmi</a:t>
            </a:r>
            <a:r>
              <a:rPr sz="4450" b="0" spc="-145" dirty="0">
                <a:solidFill>
                  <a:srgbClr val="0050AA"/>
                </a:solidFill>
                <a:latin typeface="Lidl Font Pro Book" panose="02000000000000000000"/>
                <a:cs typeface="Lidl Font Pro Book" panose="02000000000000000000"/>
              </a:rPr>
              <a:t> </a:t>
            </a:r>
            <a:r>
              <a:rPr sz="4450" b="0" spc="-25" dirty="0">
                <a:solidFill>
                  <a:srgbClr val="0050AA"/>
                </a:solidFill>
                <a:latin typeface="Lidl Font Pro Book" panose="02000000000000000000"/>
                <a:cs typeface="Lidl Font Pro Book" panose="02000000000000000000"/>
              </a:rPr>
              <a:t>se </a:t>
            </a:r>
            <a:r>
              <a:rPr sz="4450" b="0" spc="-10" dirty="0">
                <a:solidFill>
                  <a:srgbClr val="0050AA"/>
                </a:solidFill>
                <a:latin typeface="Lidl Font Pro Book" panose="02000000000000000000"/>
                <a:cs typeface="Lidl Font Pro Book" panose="02000000000000000000"/>
              </a:rPr>
              <a:t>nevynalezl.</a:t>
            </a:r>
            <a:endParaRPr sz="4450" dirty="0">
              <a:latin typeface="Lidl Font Pro Book" panose="02000000000000000000"/>
              <a:cs typeface="Lidl Font Pro Book" panose="02000000000000000000"/>
            </a:endParaRPr>
          </a:p>
          <a:p>
            <a:pPr>
              <a:lnSpc>
                <a:spcPct val="100000"/>
              </a:lnSpc>
              <a:spcBef>
                <a:spcPts val="50"/>
              </a:spcBef>
            </a:pPr>
            <a:endParaRPr sz="7650" dirty="0">
              <a:latin typeface="Lidl Font Pro Book" panose="02000000000000000000"/>
              <a:cs typeface="Lidl Font Pro Book" panose="02000000000000000000"/>
            </a:endParaRPr>
          </a:p>
          <a:p>
            <a:pPr marL="12700" marR="5080">
              <a:lnSpc>
                <a:spcPct val="100000"/>
              </a:lnSpc>
            </a:pPr>
            <a:r>
              <a:rPr sz="4450" b="1" spc="-25" dirty="0">
                <a:solidFill>
                  <a:srgbClr val="0050AA"/>
                </a:solidFill>
                <a:latin typeface="Lidl Font Pro" panose="02000000000000000000"/>
                <a:cs typeface="Lidl Font Pro" panose="02000000000000000000"/>
              </a:rPr>
              <a:t>Když</a:t>
            </a:r>
            <a:r>
              <a:rPr sz="4450" b="1" spc="-110" dirty="0">
                <a:solidFill>
                  <a:srgbClr val="0050AA"/>
                </a:solidFill>
                <a:latin typeface="Lidl Font Pro" panose="02000000000000000000"/>
                <a:cs typeface="Lidl Font Pro" panose="02000000000000000000"/>
              </a:rPr>
              <a:t> </a:t>
            </a:r>
            <a:r>
              <a:rPr sz="4450" b="1" dirty="0">
                <a:solidFill>
                  <a:srgbClr val="0050AA"/>
                </a:solidFill>
                <a:latin typeface="Lidl Font Pro" panose="02000000000000000000"/>
                <a:cs typeface="Lidl Font Pro" panose="02000000000000000000"/>
              </a:rPr>
              <a:t>už</a:t>
            </a:r>
            <a:r>
              <a:rPr sz="4450" b="1" spc="-105" dirty="0">
                <a:solidFill>
                  <a:srgbClr val="0050AA"/>
                </a:solidFill>
                <a:latin typeface="Lidl Font Pro" panose="02000000000000000000"/>
                <a:cs typeface="Lidl Font Pro" panose="02000000000000000000"/>
              </a:rPr>
              <a:t> </a:t>
            </a:r>
            <a:r>
              <a:rPr sz="4450" b="1" dirty="0">
                <a:solidFill>
                  <a:srgbClr val="0050AA"/>
                </a:solidFill>
                <a:latin typeface="Lidl Font Pro" panose="02000000000000000000"/>
                <a:cs typeface="Lidl Font Pro" panose="02000000000000000000"/>
              </a:rPr>
              <a:t>ho</a:t>
            </a:r>
            <a:r>
              <a:rPr sz="4450" b="1" spc="-110" dirty="0">
                <a:solidFill>
                  <a:srgbClr val="0050AA"/>
                </a:solidFill>
                <a:latin typeface="Lidl Font Pro" panose="02000000000000000000"/>
                <a:cs typeface="Lidl Font Pro" panose="02000000000000000000"/>
              </a:rPr>
              <a:t> </a:t>
            </a:r>
            <a:r>
              <a:rPr sz="4450" b="1" spc="-10" dirty="0">
                <a:solidFill>
                  <a:srgbClr val="0050AA"/>
                </a:solidFill>
                <a:latin typeface="Lidl Font Pro" panose="02000000000000000000"/>
                <a:cs typeface="Lidl Font Pro" panose="02000000000000000000"/>
              </a:rPr>
              <a:t>máme,</a:t>
            </a:r>
            <a:r>
              <a:rPr sz="4450" b="1" spc="-200" dirty="0">
                <a:solidFill>
                  <a:srgbClr val="0050AA"/>
                </a:solidFill>
                <a:latin typeface="Lidl Font Pro" panose="02000000000000000000"/>
                <a:cs typeface="Lidl Font Pro" panose="02000000000000000000"/>
              </a:rPr>
              <a:t> </a:t>
            </a:r>
            <a:r>
              <a:rPr sz="4450" b="1" spc="-10" dirty="0">
                <a:solidFill>
                  <a:srgbClr val="0050AA"/>
                </a:solidFill>
                <a:latin typeface="Lidl Font Pro" panose="02000000000000000000"/>
                <a:cs typeface="Lidl Font Pro" panose="02000000000000000000"/>
              </a:rPr>
              <a:t>musíme </a:t>
            </a:r>
            <a:r>
              <a:rPr sz="4450" b="1" dirty="0">
                <a:solidFill>
                  <a:srgbClr val="0050AA"/>
                </a:solidFill>
                <a:latin typeface="Lidl Font Pro" panose="02000000000000000000"/>
                <a:cs typeface="Lidl Font Pro" panose="02000000000000000000"/>
              </a:rPr>
              <a:t>s</a:t>
            </a:r>
            <a:r>
              <a:rPr sz="4450" b="1" spc="-110" dirty="0">
                <a:solidFill>
                  <a:srgbClr val="0050AA"/>
                </a:solidFill>
                <a:latin typeface="Lidl Font Pro" panose="02000000000000000000"/>
                <a:cs typeface="Lidl Font Pro" panose="02000000000000000000"/>
              </a:rPr>
              <a:t> </a:t>
            </a:r>
            <a:r>
              <a:rPr sz="4450" b="1" dirty="0">
                <a:solidFill>
                  <a:srgbClr val="0050AA"/>
                </a:solidFill>
                <a:latin typeface="Lidl Font Pro" panose="02000000000000000000"/>
                <a:cs typeface="Lidl Font Pro" panose="02000000000000000000"/>
              </a:rPr>
              <a:t>ním</a:t>
            </a:r>
            <a:r>
              <a:rPr sz="4450" b="1" spc="-105" dirty="0">
                <a:solidFill>
                  <a:srgbClr val="0050AA"/>
                </a:solidFill>
                <a:latin typeface="Lidl Font Pro" panose="02000000000000000000"/>
                <a:cs typeface="Lidl Font Pro" panose="02000000000000000000"/>
              </a:rPr>
              <a:t> </a:t>
            </a:r>
            <a:r>
              <a:rPr sz="4450" b="1" dirty="0">
                <a:solidFill>
                  <a:srgbClr val="0050AA"/>
                </a:solidFill>
                <a:latin typeface="Lidl Font Pro" panose="02000000000000000000"/>
                <a:cs typeface="Lidl Font Pro" panose="02000000000000000000"/>
              </a:rPr>
              <a:t>vědomě</a:t>
            </a:r>
            <a:r>
              <a:rPr sz="4450" b="1" spc="-110" dirty="0">
                <a:solidFill>
                  <a:srgbClr val="0050AA"/>
                </a:solidFill>
                <a:latin typeface="Lidl Font Pro" panose="02000000000000000000"/>
                <a:cs typeface="Lidl Font Pro" panose="02000000000000000000"/>
              </a:rPr>
              <a:t> </a:t>
            </a:r>
            <a:r>
              <a:rPr sz="4450" b="1" spc="-10" dirty="0">
                <a:solidFill>
                  <a:srgbClr val="0050AA"/>
                </a:solidFill>
                <a:latin typeface="Lidl Font Pro" panose="02000000000000000000"/>
                <a:cs typeface="Lidl Font Pro" panose="02000000000000000000"/>
              </a:rPr>
              <a:t>nakládat.</a:t>
            </a:r>
            <a:endParaRPr sz="4450" dirty="0">
              <a:latin typeface="Lidl Font Pro" panose="02000000000000000000"/>
              <a:cs typeface="Lidl Font Pro" panose="02000000000000000000"/>
            </a:endParaRPr>
          </a:p>
        </p:txBody>
      </p:sp>
      <p:pic>
        <p:nvPicPr>
          <p:cNvPr id="3" name="object 3"/>
          <p:cNvPicPr/>
          <p:nvPr/>
        </p:nvPicPr>
        <p:blipFill>
          <a:blip r:embed="rId3" cstate="print"/>
          <a:stretch>
            <a:fillRect/>
          </a:stretch>
        </p:blipFill>
        <p:spPr>
          <a:xfrm>
            <a:off x="9528505" y="59369"/>
            <a:ext cx="9947341" cy="1118981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bdélník 38"/>
          <p:cNvSpPr/>
          <p:nvPr/>
        </p:nvSpPr>
        <p:spPr>
          <a:xfrm>
            <a:off x="0" y="4206875"/>
            <a:ext cx="20104100" cy="7102475"/>
          </a:xfrm>
          <a:prstGeom prst="rect">
            <a:avLst/>
          </a:prstGeom>
          <a:gradFill flip="none" rotWithShape="1">
            <a:gsLst>
              <a:gs pos="0">
                <a:schemeClr val="accent1">
                  <a:tint val="66000"/>
                  <a:satMod val="160000"/>
                </a:schemeClr>
              </a:gs>
              <a:gs pos="100000">
                <a:schemeClr val="accent1">
                  <a:tint val="23500"/>
                  <a:satMod val="160000"/>
                  <a:alpha val="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8" name="Obdélník: se zakulacenými rohy 37"/>
          <p:cNvSpPr/>
          <p:nvPr/>
        </p:nvSpPr>
        <p:spPr>
          <a:xfrm>
            <a:off x="14275037" y="2260829"/>
            <a:ext cx="4441111" cy="3599495"/>
          </a:xfrm>
          <a:prstGeom prst="roundRect">
            <a:avLst/>
          </a:prstGeom>
          <a:solidFill>
            <a:schemeClr val="bg1"/>
          </a:solidFill>
          <a:ln>
            <a:noFill/>
          </a:ln>
          <a:effectLst>
            <a:outerShdw blurRad="241300" dist="50800" dir="5400000" sx="102000" sy="102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7" name="Obdélník: se zakulacenými rohy 36"/>
          <p:cNvSpPr/>
          <p:nvPr/>
        </p:nvSpPr>
        <p:spPr>
          <a:xfrm>
            <a:off x="9510393" y="2283780"/>
            <a:ext cx="4441111" cy="3599495"/>
          </a:xfrm>
          <a:prstGeom prst="roundRect">
            <a:avLst/>
          </a:prstGeom>
          <a:solidFill>
            <a:schemeClr val="bg1"/>
          </a:solidFill>
          <a:ln>
            <a:noFill/>
          </a:ln>
          <a:effectLst>
            <a:outerShdw blurRad="241300" dist="50800" dir="5400000" sx="102000" sy="102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ject 5"/>
          <p:cNvSpPr txBox="1"/>
          <p:nvPr/>
        </p:nvSpPr>
        <p:spPr>
          <a:xfrm>
            <a:off x="1736825" y="2311066"/>
            <a:ext cx="5342890" cy="1784985"/>
          </a:xfrm>
          <a:prstGeom prst="rect">
            <a:avLst/>
          </a:prstGeom>
        </p:spPr>
        <p:txBody>
          <a:bodyPr vert="horz" wrap="square" lIns="0" tIns="11430" rIns="0" bIns="0" rtlCol="0">
            <a:spAutoFit/>
          </a:bodyPr>
          <a:lstStyle/>
          <a:p>
            <a:pPr marL="12700" marR="5080">
              <a:lnSpc>
                <a:spcPct val="100000"/>
              </a:lnSpc>
              <a:spcBef>
                <a:spcPts val="90"/>
              </a:spcBef>
            </a:pPr>
            <a:r>
              <a:rPr sz="5750" spc="-40" dirty="0">
                <a:solidFill>
                  <a:srgbClr val="0050AA"/>
                </a:solidFill>
                <a:latin typeface="Lidl Font Pro" panose="02000000000000000000"/>
                <a:cs typeface="Lidl Font Pro" panose="02000000000000000000"/>
              </a:rPr>
              <a:t>Narůstá</a:t>
            </a:r>
            <a:r>
              <a:rPr sz="5750" spc="-320" dirty="0">
                <a:solidFill>
                  <a:srgbClr val="0050AA"/>
                </a:solidFill>
                <a:latin typeface="Lidl Font Pro" panose="02000000000000000000"/>
                <a:cs typeface="Lidl Font Pro" panose="02000000000000000000"/>
              </a:rPr>
              <a:t> </a:t>
            </a:r>
            <a:r>
              <a:rPr sz="5750" spc="-90" dirty="0">
                <a:solidFill>
                  <a:srgbClr val="0050AA"/>
                </a:solidFill>
                <a:latin typeface="Lidl Font Pro" panose="02000000000000000000"/>
                <a:cs typeface="Lidl Font Pro" panose="02000000000000000000"/>
              </a:rPr>
              <a:t>spotřeba </a:t>
            </a:r>
            <a:r>
              <a:rPr sz="5750" spc="-60" dirty="0">
                <a:solidFill>
                  <a:srgbClr val="0050AA"/>
                </a:solidFill>
                <a:latin typeface="Lidl Font Pro" panose="02000000000000000000"/>
                <a:cs typeface="Lidl Font Pro" panose="02000000000000000000"/>
              </a:rPr>
              <a:t>virgin</a:t>
            </a:r>
            <a:r>
              <a:rPr sz="5750" spc="-260" dirty="0">
                <a:solidFill>
                  <a:srgbClr val="0050AA"/>
                </a:solidFill>
                <a:latin typeface="Lidl Font Pro" panose="02000000000000000000"/>
                <a:cs typeface="Lidl Font Pro" panose="02000000000000000000"/>
              </a:rPr>
              <a:t> </a:t>
            </a:r>
            <a:r>
              <a:rPr sz="5750" spc="-10" dirty="0">
                <a:solidFill>
                  <a:srgbClr val="0050AA"/>
                </a:solidFill>
                <a:latin typeface="Lidl Font Pro" panose="02000000000000000000"/>
                <a:cs typeface="Lidl Font Pro" panose="02000000000000000000"/>
              </a:rPr>
              <a:t>plastu.</a:t>
            </a:r>
            <a:endParaRPr sz="5750">
              <a:latin typeface="Lidl Font Pro" panose="02000000000000000000"/>
              <a:cs typeface="Lidl Font Pro" panose="02000000000000000000"/>
            </a:endParaRPr>
          </a:p>
        </p:txBody>
      </p:sp>
      <p:sp>
        <p:nvSpPr>
          <p:cNvPr id="6" name="object 6"/>
          <p:cNvSpPr txBox="1"/>
          <p:nvPr/>
        </p:nvSpPr>
        <p:spPr>
          <a:xfrm>
            <a:off x="1736825" y="4866905"/>
            <a:ext cx="5582920" cy="1784985"/>
          </a:xfrm>
          <a:prstGeom prst="rect">
            <a:avLst/>
          </a:prstGeom>
        </p:spPr>
        <p:txBody>
          <a:bodyPr vert="horz" wrap="square" lIns="0" tIns="11430" rIns="0" bIns="0" rtlCol="0">
            <a:spAutoFit/>
          </a:bodyPr>
          <a:lstStyle/>
          <a:p>
            <a:pPr marL="12700" marR="5080">
              <a:lnSpc>
                <a:spcPct val="100000"/>
              </a:lnSpc>
              <a:spcBef>
                <a:spcPts val="90"/>
              </a:spcBef>
            </a:pPr>
            <a:r>
              <a:rPr sz="5750" b="1" spc="-20" dirty="0">
                <a:solidFill>
                  <a:srgbClr val="0050AA"/>
                </a:solidFill>
                <a:latin typeface="Lidl Font Pro Semibold" panose="02000000000000000000"/>
                <a:cs typeface="Lidl Font Pro Semibold" panose="02000000000000000000"/>
              </a:rPr>
              <a:t>Během</a:t>
            </a:r>
            <a:r>
              <a:rPr sz="5750" b="1" spc="-275" dirty="0">
                <a:solidFill>
                  <a:srgbClr val="0050AA"/>
                </a:solidFill>
                <a:latin typeface="Lidl Font Pro Semibold" panose="02000000000000000000"/>
                <a:cs typeface="Lidl Font Pro Semibold" panose="02000000000000000000"/>
              </a:rPr>
              <a:t> </a:t>
            </a:r>
            <a:r>
              <a:rPr sz="5750" b="1" dirty="0">
                <a:solidFill>
                  <a:srgbClr val="0050AA"/>
                </a:solidFill>
                <a:latin typeface="Lidl Font Pro Semibold" panose="02000000000000000000"/>
                <a:cs typeface="Lidl Font Pro Semibold" panose="02000000000000000000"/>
              </a:rPr>
              <a:t>30ti</a:t>
            </a:r>
            <a:r>
              <a:rPr sz="5750" b="1" spc="-270" dirty="0">
                <a:solidFill>
                  <a:srgbClr val="0050AA"/>
                </a:solidFill>
                <a:latin typeface="Lidl Font Pro Semibold" panose="02000000000000000000"/>
                <a:cs typeface="Lidl Font Pro Semibold" panose="02000000000000000000"/>
              </a:rPr>
              <a:t> </a:t>
            </a:r>
            <a:r>
              <a:rPr sz="5750" b="1" dirty="0">
                <a:solidFill>
                  <a:srgbClr val="0050AA"/>
                </a:solidFill>
                <a:latin typeface="Lidl Font Pro Semibold" panose="02000000000000000000"/>
                <a:cs typeface="Lidl Font Pro Semibold" panose="02000000000000000000"/>
              </a:rPr>
              <a:t>let</a:t>
            </a:r>
            <a:r>
              <a:rPr sz="5750" b="1" spc="-270" dirty="0">
                <a:solidFill>
                  <a:srgbClr val="0050AA"/>
                </a:solidFill>
                <a:latin typeface="Lidl Font Pro Semibold" panose="02000000000000000000"/>
                <a:cs typeface="Lidl Font Pro Semibold" panose="02000000000000000000"/>
              </a:rPr>
              <a:t> </a:t>
            </a:r>
            <a:r>
              <a:rPr sz="5750" b="1" spc="-25" dirty="0">
                <a:solidFill>
                  <a:srgbClr val="0050AA"/>
                </a:solidFill>
                <a:latin typeface="Lidl Font Pro Semibold" panose="02000000000000000000"/>
                <a:cs typeface="Lidl Font Pro Semibold" panose="02000000000000000000"/>
              </a:rPr>
              <a:t>se </a:t>
            </a:r>
            <a:r>
              <a:rPr sz="5750" b="1" spc="-10" dirty="0">
                <a:solidFill>
                  <a:srgbClr val="0050AA"/>
                </a:solidFill>
                <a:latin typeface="Lidl Font Pro Semibold" panose="02000000000000000000"/>
                <a:cs typeface="Lidl Font Pro Semibold" panose="02000000000000000000"/>
              </a:rPr>
              <a:t>ztrojnásobil.</a:t>
            </a:r>
            <a:endParaRPr sz="5750">
              <a:latin typeface="Lidl Font Pro Semibold" panose="02000000000000000000"/>
              <a:cs typeface="Lidl Font Pro Semibold" panose="02000000000000000000"/>
            </a:endParaRPr>
          </a:p>
        </p:txBody>
      </p:sp>
      <p:sp>
        <p:nvSpPr>
          <p:cNvPr id="10" name="object 10"/>
          <p:cNvSpPr txBox="1"/>
          <p:nvPr/>
        </p:nvSpPr>
        <p:spPr>
          <a:xfrm>
            <a:off x="10271938" y="3381832"/>
            <a:ext cx="3361512" cy="1720343"/>
          </a:xfrm>
          <a:prstGeom prst="rect">
            <a:avLst/>
          </a:prstGeom>
        </p:spPr>
        <p:txBody>
          <a:bodyPr vert="horz" wrap="square" lIns="0" tIns="12065" rIns="0" bIns="0" rtlCol="0">
            <a:spAutoFit/>
          </a:bodyPr>
          <a:lstStyle/>
          <a:p>
            <a:pPr marR="5080">
              <a:lnSpc>
                <a:spcPct val="100000"/>
              </a:lnSpc>
              <a:spcBef>
                <a:spcPts val="95"/>
              </a:spcBef>
            </a:pPr>
            <a:r>
              <a:rPr sz="3700" spc="-10" dirty="0">
                <a:solidFill>
                  <a:srgbClr val="0050AA"/>
                </a:solidFill>
                <a:latin typeface="Lidl Font Pro" panose="02000000000000000000"/>
                <a:cs typeface="Lidl Font Pro" panose="02000000000000000000"/>
              </a:rPr>
              <a:t>Jedna</a:t>
            </a:r>
            <a:r>
              <a:rPr sz="3700" spc="-114" dirty="0">
                <a:solidFill>
                  <a:srgbClr val="0050AA"/>
                </a:solidFill>
                <a:latin typeface="Lidl Font Pro" panose="02000000000000000000"/>
                <a:cs typeface="Lidl Font Pro" panose="02000000000000000000"/>
              </a:rPr>
              <a:t> </a:t>
            </a:r>
            <a:r>
              <a:rPr sz="3700" dirty="0">
                <a:solidFill>
                  <a:srgbClr val="0050AA"/>
                </a:solidFill>
                <a:latin typeface="Lidl Font Pro" panose="02000000000000000000"/>
                <a:cs typeface="Lidl Font Pro" panose="02000000000000000000"/>
              </a:rPr>
              <a:t>z</a:t>
            </a:r>
            <a:r>
              <a:rPr sz="3700" spc="-110" dirty="0">
                <a:solidFill>
                  <a:srgbClr val="0050AA"/>
                </a:solidFill>
                <a:latin typeface="Lidl Font Pro" panose="02000000000000000000"/>
                <a:cs typeface="Lidl Font Pro" panose="02000000000000000000"/>
              </a:rPr>
              <a:t> </a:t>
            </a:r>
            <a:r>
              <a:rPr sz="3700" dirty="0">
                <a:solidFill>
                  <a:srgbClr val="0050AA"/>
                </a:solidFill>
                <a:latin typeface="Lidl Font Pro" panose="02000000000000000000"/>
                <a:cs typeface="Lidl Font Pro" panose="02000000000000000000"/>
              </a:rPr>
              <a:t>cest</a:t>
            </a:r>
            <a:r>
              <a:rPr sz="3700" spc="-110" dirty="0">
                <a:solidFill>
                  <a:srgbClr val="0050AA"/>
                </a:solidFill>
                <a:latin typeface="Lidl Font Pro" panose="02000000000000000000"/>
                <a:cs typeface="Lidl Font Pro" panose="02000000000000000000"/>
              </a:rPr>
              <a:t> </a:t>
            </a:r>
            <a:r>
              <a:rPr sz="3700" spc="-35" dirty="0">
                <a:solidFill>
                  <a:srgbClr val="0050AA"/>
                </a:solidFill>
                <a:latin typeface="Lidl Font Pro" panose="02000000000000000000"/>
                <a:cs typeface="Lidl Font Pro" panose="02000000000000000000"/>
              </a:rPr>
              <a:t>je </a:t>
            </a:r>
            <a:r>
              <a:rPr lang="cs-CZ" sz="3700" b="1" dirty="0">
                <a:solidFill>
                  <a:srgbClr val="0050AA"/>
                </a:solidFill>
                <a:latin typeface="Lidl Font Pro" panose="02000000000000000000"/>
                <a:cs typeface="Lidl Font Pro" panose="02000000000000000000"/>
              </a:rPr>
              <a:t>opakovaně využívat </a:t>
            </a:r>
            <a:r>
              <a:rPr lang="cs-CZ" sz="3700" dirty="0">
                <a:solidFill>
                  <a:srgbClr val="0050AA"/>
                </a:solidFill>
                <a:latin typeface="Lidl Font Pro" panose="02000000000000000000"/>
                <a:cs typeface="Lidl Font Pro" panose="02000000000000000000"/>
              </a:rPr>
              <a:t>plasty</a:t>
            </a:r>
            <a:endParaRPr sz="3700" dirty="0">
              <a:latin typeface="Lidl Font Pro" panose="02000000000000000000"/>
              <a:cs typeface="Lidl Font Pro" panose="02000000000000000000"/>
            </a:endParaRPr>
          </a:p>
        </p:txBody>
      </p:sp>
      <p:sp>
        <p:nvSpPr>
          <p:cNvPr id="14" name="object 14"/>
          <p:cNvSpPr txBox="1"/>
          <p:nvPr/>
        </p:nvSpPr>
        <p:spPr>
          <a:xfrm>
            <a:off x="14931014" y="3099118"/>
            <a:ext cx="2879725" cy="2287270"/>
          </a:xfrm>
          <a:prstGeom prst="rect">
            <a:avLst/>
          </a:prstGeom>
        </p:spPr>
        <p:txBody>
          <a:bodyPr vert="horz" wrap="square" lIns="0" tIns="12065" rIns="0" bIns="0" rtlCol="0">
            <a:spAutoFit/>
          </a:bodyPr>
          <a:lstStyle/>
          <a:p>
            <a:pPr marR="5080">
              <a:lnSpc>
                <a:spcPct val="100000"/>
              </a:lnSpc>
              <a:spcBef>
                <a:spcPts val="95"/>
              </a:spcBef>
            </a:pPr>
            <a:r>
              <a:rPr sz="3700" dirty="0">
                <a:solidFill>
                  <a:srgbClr val="0050AA"/>
                </a:solidFill>
                <a:latin typeface="Lidl Font Pro" panose="02000000000000000000"/>
                <a:cs typeface="Lidl Font Pro" panose="02000000000000000000"/>
              </a:rPr>
              <a:t>Další</a:t>
            </a:r>
            <a:r>
              <a:rPr sz="3700" spc="-95" dirty="0">
                <a:solidFill>
                  <a:srgbClr val="0050AA"/>
                </a:solidFill>
                <a:latin typeface="Lidl Font Pro" panose="02000000000000000000"/>
                <a:cs typeface="Lidl Font Pro" panose="02000000000000000000"/>
              </a:rPr>
              <a:t> </a:t>
            </a:r>
            <a:r>
              <a:rPr sz="3700" spc="-10" dirty="0">
                <a:solidFill>
                  <a:srgbClr val="0050AA"/>
                </a:solidFill>
                <a:latin typeface="Lidl Font Pro" panose="02000000000000000000"/>
                <a:cs typeface="Lidl Font Pro" panose="02000000000000000000"/>
              </a:rPr>
              <a:t>cestou </a:t>
            </a:r>
            <a:r>
              <a:rPr sz="3700" dirty="0">
                <a:solidFill>
                  <a:srgbClr val="0050AA"/>
                </a:solidFill>
                <a:latin typeface="Lidl Font Pro" panose="02000000000000000000"/>
                <a:cs typeface="Lidl Font Pro" panose="02000000000000000000"/>
              </a:rPr>
              <a:t>je</a:t>
            </a:r>
            <a:r>
              <a:rPr sz="3700" spc="-65" dirty="0">
                <a:solidFill>
                  <a:srgbClr val="0050AA"/>
                </a:solidFill>
                <a:latin typeface="Lidl Font Pro" panose="02000000000000000000"/>
                <a:cs typeface="Lidl Font Pro" panose="02000000000000000000"/>
              </a:rPr>
              <a:t> </a:t>
            </a:r>
            <a:r>
              <a:rPr sz="3700" b="1" spc="-10" dirty="0">
                <a:solidFill>
                  <a:srgbClr val="0050AA"/>
                </a:solidFill>
                <a:latin typeface="Lidl Font Pro" panose="02000000000000000000"/>
                <a:cs typeface="Lidl Font Pro" panose="02000000000000000000"/>
              </a:rPr>
              <a:t>redukovat </a:t>
            </a:r>
            <a:r>
              <a:rPr sz="3700" b="1" dirty="0">
                <a:solidFill>
                  <a:srgbClr val="0050AA"/>
                </a:solidFill>
                <a:latin typeface="Lidl Font Pro" panose="02000000000000000000"/>
                <a:cs typeface="Lidl Font Pro" panose="02000000000000000000"/>
              </a:rPr>
              <a:t>výrobu</a:t>
            </a:r>
            <a:r>
              <a:rPr sz="3700" b="1" spc="-90" dirty="0">
                <a:solidFill>
                  <a:srgbClr val="0050AA"/>
                </a:solidFill>
                <a:latin typeface="Lidl Font Pro" panose="02000000000000000000"/>
                <a:cs typeface="Lidl Font Pro" panose="02000000000000000000"/>
              </a:rPr>
              <a:t> </a:t>
            </a:r>
            <a:r>
              <a:rPr sz="3700" spc="-30" dirty="0" err="1">
                <a:solidFill>
                  <a:srgbClr val="0050AA"/>
                </a:solidFill>
                <a:latin typeface="Lidl Font Pro" panose="02000000000000000000"/>
                <a:cs typeface="Lidl Font Pro" panose="02000000000000000000"/>
              </a:rPr>
              <a:t>plastu</a:t>
            </a:r>
            <a:r>
              <a:rPr sz="3700" spc="-30" dirty="0">
                <a:solidFill>
                  <a:srgbClr val="0050AA"/>
                </a:solidFill>
                <a:latin typeface="Lidl Font Pro" panose="02000000000000000000"/>
                <a:cs typeface="Lidl Font Pro" panose="02000000000000000000"/>
              </a:rPr>
              <a:t> </a:t>
            </a:r>
            <a:r>
              <a:rPr sz="3700" spc="-10" dirty="0" err="1">
                <a:solidFill>
                  <a:srgbClr val="0050AA"/>
                </a:solidFill>
                <a:latin typeface="Lidl Font Pro" panose="02000000000000000000"/>
                <a:cs typeface="Lidl Font Pro" panose="02000000000000000000"/>
              </a:rPr>
              <a:t>nového</a:t>
            </a:r>
            <a:endParaRPr sz="3700" dirty="0">
              <a:latin typeface="Lidl Font Pro" panose="02000000000000000000"/>
              <a:cs typeface="Lidl Font Pro" panose="02000000000000000000"/>
            </a:endParaRPr>
          </a:p>
        </p:txBody>
      </p:sp>
      <p:sp>
        <p:nvSpPr>
          <p:cNvPr id="30" name="object 30"/>
          <p:cNvSpPr/>
          <p:nvPr/>
        </p:nvSpPr>
        <p:spPr>
          <a:xfrm>
            <a:off x="16262268" y="1961714"/>
            <a:ext cx="791210" cy="791210"/>
          </a:xfrm>
          <a:custGeom>
            <a:avLst/>
            <a:gdLst/>
            <a:ahLst/>
            <a:cxnLst/>
            <a:rect l="l" t="t" r="r" b="b"/>
            <a:pathLst>
              <a:path w="791209" h="791210">
                <a:moveTo>
                  <a:pt x="395590" y="0"/>
                </a:moveTo>
                <a:lnTo>
                  <a:pt x="349456" y="2661"/>
                </a:lnTo>
                <a:lnTo>
                  <a:pt x="304885" y="10447"/>
                </a:lnTo>
                <a:lnTo>
                  <a:pt x="262175" y="23062"/>
                </a:lnTo>
                <a:lnTo>
                  <a:pt x="221621" y="40208"/>
                </a:lnTo>
                <a:lnTo>
                  <a:pt x="183520" y="61589"/>
                </a:lnTo>
                <a:lnTo>
                  <a:pt x="148170" y="86907"/>
                </a:lnTo>
                <a:lnTo>
                  <a:pt x="115866" y="115866"/>
                </a:lnTo>
                <a:lnTo>
                  <a:pt x="86907" y="148170"/>
                </a:lnTo>
                <a:lnTo>
                  <a:pt x="61589" y="183520"/>
                </a:lnTo>
                <a:lnTo>
                  <a:pt x="40208" y="221621"/>
                </a:lnTo>
                <a:lnTo>
                  <a:pt x="23062" y="262175"/>
                </a:lnTo>
                <a:lnTo>
                  <a:pt x="10447" y="304885"/>
                </a:lnTo>
                <a:lnTo>
                  <a:pt x="2661" y="349456"/>
                </a:lnTo>
                <a:lnTo>
                  <a:pt x="0" y="395590"/>
                </a:lnTo>
                <a:lnTo>
                  <a:pt x="2661" y="441725"/>
                </a:lnTo>
                <a:lnTo>
                  <a:pt x="10447" y="486298"/>
                </a:lnTo>
                <a:lnTo>
                  <a:pt x="23062" y="529010"/>
                </a:lnTo>
                <a:lnTo>
                  <a:pt x="40208" y="569565"/>
                </a:lnTo>
                <a:lnTo>
                  <a:pt x="61589" y="607667"/>
                </a:lnTo>
                <a:lnTo>
                  <a:pt x="86907" y="643018"/>
                </a:lnTo>
                <a:lnTo>
                  <a:pt x="115866" y="675322"/>
                </a:lnTo>
                <a:lnTo>
                  <a:pt x="148170" y="704282"/>
                </a:lnTo>
                <a:lnTo>
                  <a:pt x="183520" y="729600"/>
                </a:lnTo>
                <a:lnTo>
                  <a:pt x="221621" y="750981"/>
                </a:lnTo>
                <a:lnTo>
                  <a:pt x="262175" y="768127"/>
                </a:lnTo>
                <a:lnTo>
                  <a:pt x="304885" y="780742"/>
                </a:lnTo>
                <a:lnTo>
                  <a:pt x="349456" y="788529"/>
                </a:lnTo>
                <a:lnTo>
                  <a:pt x="395590" y="791190"/>
                </a:lnTo>
                <a:lnTo>
                  <a:pt x="441723" y="788529"/>
                </a:lnTo>
                <a:lnTo>
                  <a:pt x="486294" y="780742"/>
                </a:lnTo>
                <a:lnTo>
                  <a:pt x="529004" y="768127"/>
                </a:lnTo>
                <a:lnTo>
                  <a:pt x="569559" y="750981"/>
                </a:lnTo>
                <a:lnTo>
                  <a:pt x="607659" y="729600"/>
                </a:lnTo>
                <a:lnTo>
                  <a:pt x="643010" y="704282"/>
                </a:lnTo>
                <a:lnTo>
                  <a:pt x="675313" y="675322"/>
                </a:lnTo>
                <a:lnTo>
                  <a:pt x="704272" y="643018"/>
                </a:lnTo>
                <a:lnTo>
                  <a:pt x="729590" y="607667"/>
                </a:lnTo>
                <a:lnTo>
                  <a:pt x="750971" y="569565"/>
                </a:lnTo>
                <a:lnTo>
                  <a:pt x="768117" y="529010"/>
                </a:lnTo>
                <a:lnTo>
                  <a:pt x="780732" y="486298"/>
                </a:lnTo>
                <a:lnTo>
                  <a:pt x="788518" y="441725"/>
                </a:lnTo>
                <a:lnTo>
                  <a:pt x="791180" y="395590"/>
                </a:lnTo>
                <a:lnTo>
                  <a:pt x="788518" y="349456"/>
                </a:lnTo>
                <a:lnTo>
                  <a:pt x="780732" y="304885"/>
                </a:lnTo>
                <a:lnTo>
                  <a:pt x="768117" y="262175"/>
                </a:lnTo>
                <a:lnTo>
                  <a:pt x="750971" y="221621"/>
                </a:lnTo>
                <a:lnTo>
                  <a:pt x="729590" y="183520"/>
                </a:lnTo>
                <a:lnTo>
                  <a:pt x="704272" y="148170"/>
                </a:lnTo>
                <a:lnTo>
                  <a:pt x="675313" y="115866"/>
                </a:lnTo>
                <a:lnTo>
                  <a:pt x="643010" y="86907"/>
                </a:lnTo>
                <a:lnTo>
                  <a:pt x="607659" y="61589"/>
                </a:lnTo>
                <a:lnTo>
                  <a:pt x="569559" y="40208"/>
                </a:lnTo>
                <a:lnTo>
                  <a:pt x="529004" y="23062"/>
                </a:lnTo>
                <a:lnTo>
                  <a:pt x="486294" y="10447"/>
                </a:lnTo>
                <a:lnTo>
                  <a:pt x="441723" y="2661"/>
                </a:lnTo>
                <a:lnTo>
                  <a:pt x="395590" y="0"/>
                </a:lnTo>
                <a:close/>
              </a:path>
            </a:pathLst>
          </a:custGeom>
          <a:solidFill>
            <a:srgbClr val="FFF000"/>
          </a:solidFill>
        </p:spPr>
        <p:txBody>
          <a:bodyPr wrap="square" lIns="0" tIns="0" rIns="0" bIns="0" rtlCol="0"/>
          <a:lstStyle/>
          <a:p>
            <a:endParaRPr/>
          </a:p>
        </p:txBody>
      </p:sp>
      <p:sp>
        <p:nvSpPr>
          <p:cNvPr id="31" name="object 31"/>
          <p:cNvSpPr txBox="1"/>
          <p:nvPr/>
        </p:nvSpPr>
        <p:spPr>
          <a:xfrm>
            <a:off x="16585801" y="2065438"/>
            <a:ext cx="144145" cy="586105"/>
          </a:xfrm>
          <a:prstGeom prst="rect">
            <a:avLst/>
          </a:prstGeom>
        </p:spPr>
        <p:txBody>
          <a:bodyPr vert="horz" wrap="square" lIns="0" tIns="15875" rIns="0" bIns="0" rtlCol="0">
            <a:spAutoFit/>
          </a:bodyPr>
          <a:lstStyle/>
          <a:p>
            <a:pPr>
              <a:lnSpc>
                <a:spcPct val="100000"/>
              </a:lnSpc>
              <a:spcBef>
                <a:spcPts val="125"/>
              </a:spcBef>
            </a:pPr>
            <a:r>
              <a:rPr sz="3650" b="1" i="1" spc="5" dirty="0">
                <a:solidFill>
                  <a:srgbClr val="0050AA"/>
                </a:solidFill>
                <a:latin typeface="Lidl Font Pro Semibold" panose="02000000000000000000"/>
                <a:cs typeface="Lidl Font Pro Semibold" panose="02000000000000000000"/>
              </a:rPr>
              <a:t>i</a:t>
            </a:r>
            <a:endParaRPr sz="3650">
              <a:latin typeface="Lidl Font Pro Semibold" panose="02000000000000000000"/>
              <a:cs typeface="Lidl Font Pro Semibold" panose="02000000000000000000"/>
            </a:endParaRPr>
          </a:p>
        </p:txBody>
      </p:sp>
      <p:sp>
        <p:nvSpPr>
          <p:cNvPr id="32" name="object 32"/>
          <p:cNvSpPr/>
          <p:nvPr/>
        </p:nvSpPr>
        <p:spPr>
          <a:xfrm>
            <a:off x="2031339" y="8753671"/>
            <a:ext cx="10624185" cy="586740"/>
          </a:xfrm>
          <a:custGeom>
            <a:avLst/>
            <a:gdLst/>
            <a:ahLst/>
            <a:cxnLst/>
            <a:rect l="l" t="t" r="r" b="b"/>
            <a:pathLst>
              <a:path w="10624185" h="586740">
                <a:moveTo>
                  <a:pt x="1660855" y="293179"/>
                </a:moveTo>
                <a:lnTo>
                  <a:pt x="1657019" y="245618"/>
                </a:lnTo>
                <a:lnTo>
                  <a:pt x="1645907" y="200507"/>
                </a:lnTo>
                <a:lnTo>
                  <a:pt x="1628127" y="158445"/>
                </a:lnTo>
                <a:lnTo>
                  <a:pt x="1604289" y="120027"/>
                </a:lnTo>
                <a:lnTo>
                  <a:pt x="1574977" y="85864"/>
                </a:lnTo>
                <a:lnTo>
                  <a:pt x="1540827" y="56565"/>
                </a:lnTo>
                <a:lnTo>
                  <a:pt x="1502410" y="32715"/>
                </a:lnTo>
                <a:lnTo>
                  <a:pt x="1460334" y="14935"/>
                </a:lnTo>
                <a:lnTo>
                  <a:pt x="1415224" y="3835"/>
                </a:lnTo>
                <a:lnTo>
                  <a:pt x="1367675" y="0"/>
                </a:lnTo>
                <a:lnTo>
                  <a:pt x="293192" y="0"/>
                </a:lnTo>
                <a:lnTo>
                  <a:pt x="245630" y="3835"/>
                </a:lnTo>
                <a:lnTo>
                  <a:pt x="200520" y="14935"/>
                </a:lnTo>
                <a:lnTo>
                  <a:pt x="158457" y="32715"/>
                </a:lnTo>
                <a:lnTo>
                  <a:pt x="120040" y="56565"/>
                </a:lnTo>
                <a:lnTo>
                  <a:pt x="85877" y="85864"/>
                </a:lnTo>
                <a:lnTo>
                  <a:pt x="56578" y="120027"/>
                </a:lnTo>
                <a:lnTo>
                  <a:pt x="32727" y="158445"/>
                </a:lnTo>
                <a:lnTo>
                  <a:pt x="14947" y="200507"/>
                </a:lnTo>
                <a:lnTo>
                  <a:pt x="3848" y="245618"/>
                </a:lnTo>
                <a:lnTo>
                  <a:pt x="0" y="293179"/>
                </a:lnTo>
                <a:lnTo>
                  <a:pt x="3848" y="340741"/>
                </a:lnTo>
                <a:lnTo>
                  <a:pt x="14947" y="385851"/>
                </a:lnTo>
                <a:lnTo>
                  <a:pt x="32727" y="427913"/>
                </a:lnTo>
                <a:lnTo>
                  <a:pt x="56578" y="466331"/>
                </a:lnTo>
                <a:lnTo>
                  <a:pt x="85877" y="500494"/>
                </a:lnTo>
                <a:lnTo>
                  <a:pt x="120040" y="529793"/>
                </a:lnTo>
                <a:lnTo>
                  <a:pt x="158457" y="553643"/>
                </a:lnTo>
                <a:lnTo>
                  <a:pt x="200520" y="571423"/>
                </a:lnTo>
                <a:lnTo>
                  <a:pt x="245630" y="582523"/>
                </a:lnTo>
                <a:lnTo>
                  <a:pt x="293192" y="586359"/>
                </a:lnTo>
                <a:lnTo>
                  <a:pt x="1367675" y="586359"/>
                </a:lnTo>
                <a:lnTo>
                  <a:pt x="1415224" y="582523"/>
                </a:lnTo>
                <a:lnTo>
                  <a:pt x="1460334" y="571423"/>
                </a:lnTo>
                <a:lnTo>
                  <a:pt x="1502410" y="553643"/>
                </a:lnTo>
                <a:lnTo>
                  <a:pt x="1540827" y="529793"/>
                </a:lnTo>
                <a:lnTo>
                  <a:pt x="1574977" y="500494"/>
                </a:lnTo>
                <a:lnTo>
                  <a:pt x="1604289" y="466331"/>
                </a:lnTo>
                <a:lnTo>
                  <a:pt x="1628127" y="427913"/>
                </a:lnTo>
                <a:lnTo>
                  <a:pt x="1645907" y="385851"/>
                </a:lnTo>
                <a:lnTo>
                  <a:pt x="1657019" y="340741"/>
                </a:lnTo>
                <a:lnTo>
                  <a:pt x="1660855" y="293179"/>
                </a:lnTo>
                <a:close/>
              </a:path>
              <a:path w="10624185" h="586740">
                <a:moveTo>
                  <a:pt x="10623931" y="293179"/>
                </a:moveTo>
                <a:lnTo>
                  <a:pt x="10620096" y="245618"/>
                </a:lnTo>
                <a:lnTo>
                  <a:pt x="10608983" y="200507"/>
                </a:lnTo>
                <a:lnTo>
                  <a:pt x="10591203" y="158445"/>
                </a:lnTo>
                <a:lnTo>
                  <a:pt x="10567365" y="120027"/>
                </a:lnTo>
                <a:lnTo>
                  <a:pt x="10538066" y="85864"/>
                </a:lnTo>
                <a:lnTo>
                  <a:pt x="10503903" y="56565"/>
                </a:lnTo>
                <a:lnTo>
                  <a:pt x="10465486" y="32715"/>
                </a:lnTo>
                <a:lnTo>
                  <a:pt x="10423423" y="14935"/>
                </a:lnTo>
                <a:lnTo>
                  <a:pt x="10378300" y="3835"/>
                </a:lnTo>
                <a:lnTo>
                  <a:pt x="10330751" y="0"/>
                </a:lnTo>
                <a:lnTo>
                  <a:pt x="9256268" y="0"/>
                </a:lnTo>
                <a:lnTo>
                  <a:pt x="9208706" y="3835"/>
                </a:lnTo>
                <a:lnTo>
                  <a:pt x="9163596" y="14935"/>
                </a:lnTo>
                <a:lnTo>
                  <a:pt x="9121534" y="32715"/>
                </a:lnTo>
                <a:lnTo>
                  <a:pt x="9083116" y="56565"/>
                </a:lnTo>
                <a:lnTo>
                  <a:pt x="9048953" y="85864"/>
                </a:lnTo>
                <a:lnTo>
                  <a:pt x="9019654" y="120027"/>
                </a:lnTo>
                <a:lnTo>
                  <a:pt x="8995804" y="158445"/>
                </a:lnTo>
                <a:lnTo>
                  <a:pt x="8978036" y="200507"/>
                </a:lnTo>
                <a:lnTo>
                  <a:pt x="8966924" y="245618"/>
                </a:lnTo>
                <a:lnTo>
                  <a:pt x="8963088" y="293179"/>
                </a:lnTo>
                <a:lnTo>
                  <a:pt x="8966924" y="340741"/>
                </a:lnTo>
                <a:lnTo>
                  <a:pt x="8978036" y="385851"/>
                </a:lnTo>
                <a:lnTo>
                  <a:pt x="8995804" y="427913"/>
                </a:lnTo>
                <a:lnTo>
                  <a:pt x="9019654" y="466331"/>
                </a:lnTo>
                <a:lnTo>
                  <a:pt x="9048953" y="500494"/>
                </a:lnTo>
                <a:lnTo>
                  <a:pt x="9083116" y="529793"/>
                </a:lnTo>
                <a:lnTo>
                  <a:pt x="9121534" y="553643"/>
                </a:lnTo>
                <a:lnTo>
                  <a:pt x="9163596" y="571423"/>
                </a:lnTo>
                <a:lnTo>
                  <a:pt x="9208706" y="582523"/>
                </a:lnTo>
                <a:lnTo>
                  <a:pt x="9256268" y="586359"/>
                </a:lnTo>
                <a:lnTo>
                  <a:pt x="10330751" y="586359"/>
                </a:lnTo>
                <a:lnTo>
                  <a:pt x="10378300" y="582523"/>
                </a:lnTo>
                <a:lnTo>
                  <a:pt x="10423423" y="571423"/>
                </a:lnTo>
                <a:lnTo>
                  <a:pt x="10465486" y="553643"/>
                </a:lnTo>
                <a:lnTo>
                  <a:pt x="10503903" y="529793"/>
                </a:lnTo>
                <a:lnTo>
                  <a:pt x="10538066" y="500494"/>
                </a:lnTo>
                <a:lnTo>
                  <a:pt x="10567365" y="466331"/>
                </a:lnTo>
                <a:lnTo>
                  <a:pt x="10591203" y="427913"/>
                </a:lnTo>
                <a:lnTo>
                  <a:pt x="10608983" y="385851"/>
                </a:lnTo>
                <a:lnTo>
                  <a:pt x="10620096" y="340741"/>
                </a:lnTo>
                <a:lnTo>
                  <a:pt x="10623931" y="293179"/>
                </a:lnTo>
                <a:close/>
              </a:path>
            </a:pathLst>
          </a:custGeom>
          <a:solidFill>
            <a:srgbClr val="FFF000"/>
          </a:solidFill>
        </p:spPr>
        <p:txBody>
          <a:bodyPr wrap="square" lIns="0" tIns="0" rIns="0" bIns="0" rtlCol="0"/>
          <a:lstStyle/>
          <a:p>
            <a:endParaRPr/>
          </a:p>
        </p:txBody>
      </p:sp>
      <p:sp>
        <p:nvSpPr>
          <p:cNvPr id="33" name="object 33"/>
          <p:cNvSpPr txBox="1"/>
          <p:nvPr/>
        </p:nvSpPr>
        <p:spPr>
          <a:xfrm>
            <a:off x="10981729" y="8779223"/>
            <a:ext cx="2959735" cy="1995805"/>
          </a:xfrm>
          <a:prstGeom prst="rect">
            <a:avLst/>
          </a:prstGeom>
        </p:spPr>
        <p:txBody>
          <a:bodyPr vert="horz" wrap="square" lIns="0" tIns="65405" rIns="0" bIns="0" rtlCol="0">
            <a:spAutoFit/>
          </a:bodyPr>
          <a:lstStyle/>
          <a:p>
            <a:pPr marL="442595">
              <a:lnSpc>
                <a:spcPct val="100000"/>
              </a:lnSpc>
              <a:spcBef>
                <a:spcPts val="515"/>
              </a:spcBef>
            </a:pPr>
            <a:r>
              <a:rPr sz="2450" b="1" spc="-20" dirty="0">
                <a:solidFill>
                  <a:srgbClr val="0050AA"/>
                </a:solidFill>
                <a:latin typeface="Tahoma" panose="020B0604030504040204"/>
                <a:cs typeface="Tahoma" panose="020B0604030504040204"/>
              </a:rPr>
              <a:t>2020</a:t>
            </a:r>
            <a:endParaRPr sz="2450">
              <a:latin typeface="Tahoma" panose="020B0604030504040204"/>
              <a:cs typeface="Tahoma" panose="020B0604030504040204"/>
            </a:endParaRPr>
          </a:p>
          <a:p>
            <a:pPr marL="12700">
              <a:lnSpc>
                <a:spcPts val="7590"/>
              </a:lnSpc>
              <a:spcBef>
                <a:spcPts val="1055"/>
              </a:spcBef>
            </a:pPr>
            <a:r>
              <a:rPr sz="6600" b="1" dirty="0">
                <a:solidFill>
                  <a:srgbClr val="0050AA"/>
                </a:solidFill>
                <a:latin typeface="Lidl Font Pro" panose="02000000000000000000"/>
                <a:cs typeface="Lidl Font Pro" panose="02000000000000000000"/>
              </a:rPr>
              <a:t>400</a:t>
            </a:r>
            <a:r>
              <a:rPr sz="6600" b="1" spc="-355" dirty="0">
                <a:solidFill>
                  <a:srgbClr val="0050AA"/>
                </a:solidFill>
                <a:latin typeface="Lidl Font Pro" panose="02000000000000000000"/>
                <a:cs typeface="Lidl Font Pro" panose="02000000000000000000"/>
              </a:rPr>
              <a:t> </a:t>
            </a:r>
            <a:r>
              <a:rPr sz="6600" b="1" spc="-25" dirty="0">
                <a:solidFill>
                  <a:srgbClr val="0050AA"/>
                </a:solidFill>
                <a:latin typeface="Lidl Font Pro" panose="02000000000000000000"/>
                <a:cs typeface="Lidl Font Pro" panose="02000000000000000000"/>
              </a:rPr>
              <a:t>Mil</a:t>
            </a:r>
            <a:endParaRPr sz="6600">
              <a:latin typeface="Lidl Font Pro" panose="02000000000000000000"/>
              <a:cs typeface="Lidl Font Pro" panose="02000000000000000000"/>
            </a:endParaRPr>
          </a:p>
          <a:p>
            <a:pPr marL="12700">
              <a:lnSpc>
                <a:spcPts val="3510"/>
              </a:lnSpc>
            </a:pPr>
            <a:r>
              <a:rPr sz="3200" b="1" spc="-10" dirty="0">
                <a:solidFill>
                  <a:srgbClr val="0050AA"/>
                </a:solidFill>
                <a:latin typeface="Lidl Font Pro" panose="02000000000000000000"/>
                <a:cs typeface="Lidl Font Pro" panose="02000000000000000000"/>
              </a:rPr>
              <a:t>tun/ročně</a:t>
            </a:r>
            <a:endParaRPr sz="3200">
              <a:latin typeface="Lidl Font Pro" panose="02000000000000000000"/>
              <a:cs typeface="Lidl Font Pro" panose="02000000000000000000"/>
            </a:endParaRPr>
          </a:p>
        </p:txBody>
      </p:sp>
      <p:sp>
        <p:nvSpPr>
          <p:cNvPr id="34" name="object 34"/>
          <p:cNvSpPr txBox="1"/>
          <p:nvPr/>
        </p:nvSpPr>
        <p:spPr>
          <a:xfrm>
            <a:off x="2018651" y="8779223"/>
            <a:ext cx="2467610" cy="1995805"/>
          </a:xfrm>
          <a:prstGeom prst="rect">
            <a:avLst/>
          </a:prstGeom>
        </p:spPr>
        <p:txBody>
          <a:bodyPr vert="horz" wrap="square" lIns="0" tIns="65405" rIns="0" bIns="0" rtlCol="0">
            <a:spAutoFit/>
          </a:bodyPr>
          <a:lstStyle/>
          <a:p>
            <a:pPr marL="442595">
              <a:lnSpc>
                <a:spcPct val="100000"/>
              </a:lnSpc>
              <a:spcBef>
                <a:spcPts val="515"/>
              </a:spcBef>
            </a:pPr>
            <a:r>
              <a:rPr sz="2450" b="1" spc="-20" dirty="0">
                <a:solidFill>
                  <a:srgbClr val="0050AA"/>
                </a:solidFill>
                <a:latin typeface="Tahoma" panose="020B0604030504040204"/>
                <a:cs typeface="Tahoma" panose="020B0604030504040204"/>
              </a:rPr>
              <a:t>1950</a:t>
            </a:r>
            <a:endParaRPr sz="2450" dirty="0">
              <a:latin typeface="Tahoma" panose="020B0604030504040204"/>
              <a:cs typeface="Tahoma" panose="020B0604030504040204"/>
            </a:endParaRPr>
          </a:p>
          <a:p>
            <a:pPr marL="12700">
              <a:lnSpc>
                <a:spcPts val="7590"/>
              </a:lnSpc>
              <a:spcBef>
                <a:spcPts val="1055"/>
              </a:spcBef>
            </a:pPr>
            <a:r>
              <a:rPr sz="6600" b="1" dirty="0">
                <a:solidFill>
                  <a:srgbClr val="0050AA"/>
                </a:solidFill>
                <a:latin typeface="Lidl Font Pro" panose="02000000000000000000"/>
                <a:cs typeface="Lidl Font Pro" panose="02000000000000000000"/>
              </a:rPr>
              <a:t>1,5</a:t>
            </a:r>
            <a:r>
              <a:rPr sz="6600" b="1" spc="-85" dirty="0">
                <a:solidFill>
                  <a:srgbClr val="0050AA"/>
                </a:solidFill>
                <a:latin typeface="Lidl Font Pro" panose="02000000000000000000"/>
                <a:cs typeface="Lidl Font Pro" panose="02000000000000000000"/>
              </a:rPr>
              <a:t> </a:t>
            </a:r>
            <a:r>
              <a:rPr sz="6600" b="1" spc="-35" dirty="0">
                <a:solidFill>
                  <a:srgbClr val="0050AA"/>
                </a:solidFill>
                <a:latin typeface="Lidl Font Pro" panose="02000000000000000000"/>
                <a:cs typeface="Lidl Font Pro" panose="02000000000000000000"/>
              </a:rPr>
              <a:t>Mil</a:t>
            </a:r>
            <a:endParaRPr sz="6600" dirty="0">
              <a:latin typeface="Lidl Font Pro" panose="02000000000000000000"/>
              <a:cs typeface="Lidl Font Pro" panose="02000000000000000000"/>
            </a:endParaRPr>
          </a:p>
          <a:p>
            <a:pPr marL="12700">
              <a:lnSpc>
                <a:spcPts val="3510"/>
              </a:lnSpc>
            </a:pPr>
            <a:r>
              <a:rPr sz="3200" b="1" spc="-10" dirty="0">
                <a:solidFill>
                  <a:srgbClr val="0050AA"/>
                </a:solidFill>
                <a:latin typeface="Lidl Font Pro" panose="02000000000000000000"/>
                <a:cs typeface="Lidl Font Pro" panose="02000000000000000000"/>
              </a:rPr>
              <a:t>tun/ročně</a:t>
            </a:r>
            <a:endParaRPr sz="3200" dirty="0">
              <a:latin typeface="Lidl Font Pro" panose="02000000000000000000"/>
              <a:cs typeface="Lidl Font Pro" panose="02000000000000000000"/>
            </a:endParaRPr>
          </a:p>
        </p:txBody>
      </p:sp>
      <p:sp>
        <p:nvSpPr>
          <p:cNvPr id="35" name="object 30"/>
          <p:cNvSpPr/>
          <p:nvPr/>
        </p:nvSpPr>
        <p:spPr>
          <a:xfrm>
            <a:off x="11275386" y="1995318"/>
            <a:ext cx="791210" cy="791210"/>
          </a:xfrm>
          <a:custGeom>
            <a:avLst/>
            <a:gdLst/>
            <a:ahLst/>
            <a:cxnLst/>
            <a:rect l="l" t="t" r="r" b="b"/>
            <a:pathLst>
              <a:path w="791209" h="791210">
                <a:moveTo>
                  <a:pt x="395590" y="0"/>
                </a:moveTo>
                <a:lnTo>
                  <a:pt x="349456" y="2661"/>
                </a:lnTo>
                <a:lnTo>
                  <a:pt x="304885" y="10447"/>
                </a:lnTo>
                <a:lnTo>
                  <a:pt x="262175" y="23062"/>
                </a:lnTo>
                <a:lnTo>
                  <a:pt x="221621" y="40208"/>
                </a:lnTo>
                <a:lnTo>
                  <a:pt x="183520" y="61589"/>
                </a:lnTo>
                <a:lnTo>
                  <a:pt x="148170" y="86907"/>
                </a:lnTo>
                <a:lnTo>
                  <a:pt x="115866" y="115866"/>
                </a:lnTo>
                <a:lnTo>
                  <a:pt x="86907" y="148170"/>
                </a:lnTo>
                <a:lnTo>
                  <a:pt x="61589" y="183520"/>
                </a:lnTo>
                <a:lnTo>
                  <a:pt x="40208" y="221621"/>
                </a:lnTo>
                <a:lnTo>
                  <a:pt x="23062" y="262175"/>
                </a:lnTo>
                <a:lnTo>
                  <a:pt x="10447" y="304885"/>
                </a:lnTo>
                <a:lnTo>
                  <a:pt x="2661" y="349456"/>
                </a:lnTo>
                <a:lnTo>
                  <a:pt x="0" y="395590"/>
                </a:lnTo>
                <a:lnTo>
                  <a:pt x="2661" y="441725"/>
                </a:lnTo>
                <a:lnTo>
                  <a:pt x="10447" y="486298"/>
                </a:lnTo>
                <a:lnTo>
                  <a:pt x="23062" y="529010"/>
                </a:lnTo>
                <a:lnTo>
                  <a:pt x="40208" y="569565"/>
                </a:lnTo>
                <a:lnTo>
                  <a:pt x="61589" y="607667"/>
                </a:lnTo>
                <a:lnTo>
                  <a:pt x="86907" y="643018"/>
                </a:lnTo>
                <a:lnTo>
                  <a:pt x="115866" y="675322"/>
                </a:lnTo>
                <a:lnTo>
                  <a:pt x="148170" y="704282"/>
                </a:lnTo>
                <a:lnTo>
                  <a:pt x="183520" y="729600"/>
                </a:lnTo>
                <a:lnTo>
                  <a:pt x="221621" y="750981"/>
                </a:lnTo>
                <a:lnTo>
                  <a:pt x="262175" y="768127"/>
                </a:lnTo>
                <a:lnTo>
                  <a:pt x="304885" y="780742"/>
                </a:lnTo>
                <a:lnTo>
                  <a:pt x="349456" y="788529"/>
                </a:lnTo>
                <a:lnTo>
                  <a:pt x="395590" y="791190"/>
                </a:lnTo>
                <a:lnTo>
                  <a:pt x="441723" y="788529"/>
                </a:lnTo>
                <a:lnTo>
                  <a:pt x="486294" y="780742"/>
                </a:lnTo>
                <a:lnTo>
                  <a:pt x="529004" y="768127"/>
                </a:lnTo>
                <a:lnTo>
                  <a:pt x="569559" y="750981"/>
                </a:lnTo>
                <a:lnTo>
                  <a:pt x="607659" y="729600"/>
                </a:lnTo>
                <a:lnTo>
                  <a:pt x="643010" y="704282"/>
                </a:lnTo>
                <a:lnTo>
                  <a:pt x="675313" y="675322"/>
                </a:lnTo>
                <a:lnTo>
                  <a:pt x="704272" y="643018"/>
                </a:lnTo>
                <a:lnTo>
                  <a:pt x="729590" y="607667"/>
                </a:lnTo>
                <a:lnTo>
                  <a:pt x="750971" y="569565"/>
                </a:lnTo>
                <a:lnTo>
                  <a:pt x="768117" y="529010"/>
                </a:lnTo>
                <a:lnTo>
                  <a:pt x="780732" y="486298"/>
                </a:lnTo>
                <a:lnTo>
                  <a:pt x="788518" y="441725"/>
                </a:lnTo>
                <a:lnTo>
                  <a:pt x="791180" y="395590"/>
                </a:lnTo>
                <a:lnTo>
                  <a:pt x="788518" y="349456"/>
                </a:lnTo>
                <a:lnTo>
                  <a:pt x="780732" y="304885"/>
                </a:lnTo>
                <a:lnTo>
                  <a:pt x="768117" y="262175"/>
                </a:lnTo>
                <a:lnTo>
                  <a:pt x="750971" y="221621"/>
                </a:lnTo>
                <a:lnTo>
                  <a:pt x="729590" y="183520"/>
                </a:lnTo>
                <a:lnTo>
                  <a:pt x="704272" y="148170"/>
                </a:lnTo>
                <a:lnTo>
                  <a:pt x="675313" y="115866"/>
                </a:lnTo>
                <a:lnTo>
                  <a:pt x="643010" y="86907"/>
                </a:lnTo>
                <a:lnTo>
                  <a:pt x="607659" y="61589"/>
                </a:lnTo>
                <a:lnTo>
                  <a:pt x="569559" y="40208"/>
                </a:lnTo>
                <a:lnTo>
                  <a:pt x="529004" y="23062"/>
                </a:lnTo>
                <a:lnTo>
                  <a:pt x="486294" y="10447"/>
                </a:lnTo>
                <a:lnTo>
                  <a:pt x="441723" y="2661"/>
                </a:lnTo>
                <a:lnTo>
                  <a:pt x="395590" y="0"/>
                </a:lnTo>
                <a:close/>
              </a:path>
            </a:pathLst>
          </a:custGeom>
          <a:solidFill>
            <a:srgbClr val="FFF000"/>
          </a:solidFill>
        </p:spPr>
        <p:txBody>
          <a:bodyPr wrap="square" lIns="0" tIns="0" rIns="0" bIns="0" rtlCol="0"/>
          <a:lstStyle/>
          <a:p>
            <a:endParaRPr/>
          </a:p>
        </p:txBody>
      </p:sp>
      <p:sp>
        <p:nvSpPr>
          <p:cNvPr id="36" name="object 31"/>
          <p:cNvSpPr txBox="1"/>
          <p:nvPr/>
        </p:nvSpPr>
        <p:spPr>
          <a:xfrm>
            <a:off x="11598919" y="2099042"/>
            <a:ext cx="144145" cy="586105"/>
          </a:xfrm>
          <a:prstGeom prst="rect">
            <a:avLst/>
          </a:prstGeom>
        </p:spPr>
        <p:txBody>
          <a:bodyPr vert="horz" wrap="square" lIns="0" tIns="15875" rIns="0" bIns="0" rtlCol="0">
            <a:spAutoFit/>
          </a:bodyPr>
          <a:lstStyle/>
          <a:p>
            <a:pPr>
              <a:lnSpc>
                <a:spcPct val="100000"/>
              </a:lnSpc>
              <a:spcBef>
                <a:spcPts val="125"/>
              </a:spcBef>
            </a:pPr>
            <a:r>
              <a:rPr sz="3650" b="1" i="1" spc="5" dirty="0">
                <a:solidFill>
                  <a:srgbClr val="0050AA"/>
                </a:solidFill>
                <a:latin typeface="Lidl Font Pro Semibold" panose="02000000000000000000"/>
                <a:cs typeface="Lidl Font Pro Semibold" panose="02000000000000000000"/>
              </a:rPr>
              <a:t>i</a:t>
            </a:r>
            <a:endParaRPr sz="3650">
              <a:latin typeface="Lidl Font Pro Semibold" panose="02000000000000000000"/>
              <a:cs typeface="Lidl Font Pro Semibold" panose="02000000000000000000"/>
            </a:endParaRPr>
          </a:p>
        </p:txBody>
      </p:sp>
      <p:cxnSp>
        <p:nvCxnSpPr>
          <p:cNvPr id="43" name="Přímá spojnice 42"/>
          <p:cNvCxnSpPr/>
          <p:nvPr/>
        </p:nvCxnSpPr>
        <p:spPr>
          <a:xfrm>
            <a:off x="0" y="8006911"/>
            <a:ext cx="201041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46" name="Přímá spojnice 45"/>
          <p:cNvCxnSpPr/>
          <p:nvPr/>
        </p:nvCxnSpPr>
        <p:spPr>
          <a:xfrm>
            <a:off x="1593850" y="8006911"/>
            <a:ext cx="0" cy="26670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47" name="Přímá spojnice 46"/>
          <p:cNvCxnSpPr/>
          <p:nvPr/>
        </p:nvCxnSpPr>
        <p:spPr>
          <a:xfrm>
            <a:off x="10661650" y="7254875"/>
            <a:ext cx="0" cy="26670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3" name="Přímá spojnice 52"/>
          <p:cNvCxnSpPr/>
          <p:nvPr/>
        </p:nvCxnSpPr>
        <p:spPr>
          <a:xfrm flipV="1">
            <a:off x="3117850" y="8017302"/>
            <a:ext cx="0" cy="207818"/>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4" name="Přímá spojnice 53"/>
          <p:cNvCxnSpPr/>
          <p:nvPr/>
        </p:nvCxnSpPr>
        <p:spPr>
          <a:xfrm flipV="1">
            <a:off x="4641850" y="8017302"/>
            <a:ext cx="0" cy="207818"/>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5" name="Přímá spojnice 54"/>
          <p:cNvCxnSpPr/>
          <p:nvPr/>
        </p:nvCxnSpPr>
        <p:spPr>
          <a:xfrm flipV="1">
            <a:off x="6165850" y="8017302"/>
            <a:ext cx="0" cy="207818"/>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6" name="Přímá spojnice 55"/>
          <p:cNvCxnSpPr/>
          <p:nvPr/>
        </p:nvCxnSpPr>
        <p:spPr>
          <a:xfrm flipV="1">
            <a:off x="7689850" y="8017302"/>
            <a:ext cx="0" cy="207818"/>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7" name="Přímá spojnice 56"/>
          <p:cNvCxnSpPr/>
          <p:nvPr/>
        </p:nvCxnSpPr>
        <p:spPr>
          <a:xfrm flipV="1">
            <a:off x="9213850" y="8017302"/>
            <a:ext cx="0" cy="207818"/>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8" name="Přímá spojnice 57"/>
          <p:cNvCxnSpPr/>
          <p:nvPr/>
        </p:nvCxnSpPr>
        <p:spPr>
          <a:xfrm flipV="1">
            <a:off x="12185650" y="8017302"/>
            <a:ext cx="0" cy="207818"/>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9" name="Přímá spojnice 58"/>
          <p:cNvCxnSpPr/>
          <p:nvPr/>
        </p:nvCxnSpPr>
        <p:spPr>
          <a:xfrm flipV="1">
            <a:off x="13633450" y="8017302"/>
            <a:ext cx="0" cy="207818"/>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60" name="Přímá spojnice 59"/>
          <p:cNvCxnSpPr/>
          <p:nvPr/>
        </p:nvCxnSpPr>
        <p:spPr>
          <a:xfrm flipV="1">
            <a:off x="15157450" y="8017302"/>
            <a:ext cx="0" cy="207818"/>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61" name="Přímá spojnice 60"/>
          <p:cNvCxnSpPr/>
          <p:nvPr/>
        </p:nvCxnSpPr>
        <p:spPr>
          <a:xfrm flipV="1">
            <a:off x="16729946" y="8017302"/>
            <a:ext cx="0" cy="207818"/>
          </a:xfrm>
          <a:prstGeom prst="line">
            <a:avLst/>
          </a:prstGeom>
          <a:ln w="5080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03863" y="1311275"/>
            <a:ext cx="6747987" cy="1781257"/>
          </a:xfrm>
          <a:prstGeom prst="rect">
            <a:avLst/>
          </a:prstGeom>
        </p:spPr>
        <p:txBody>
          <a:bodyPr vert="horz" wrap="square" lIns="0" tIns="11430" rIns="0" bIns="0" rtlCol="0">
            <a:spAutoFit/>
          </a:bodyPr>
          <a:lstStyle/>
          <a:p>
            <a:pPr marL="12700" marR="5080">
              <a:lnSpc>
                <a:spcPct val="100000"/>
              </a:lnSpc>
              <a:spcBef>
                <a:spcPts val="90"/>
              </a:spcBef>
            </a:pPr>
            <a:r>
              <a:rPr sz="5750" spc="-20" dirty="0" err="1"/>
              <a:t>Strategie</a:t>
            </a:r>
            <a:r>
              <a:rPr sz="5750" spc="-20" dirty="0"/>
              <a:t> </a:t>
            </a:r>
            <a:br>
              <a:rPr lang="cs-CZ" sz="5750" spc="-20" dirty="0"/>
            </a:br>
            <a:r>
              <a:rPr sz="5750" spc="-10" dirty="0" err="1"/>
              <a:t>skupiny</a:t>
            </a:r>
            <a:r>
              <a:rPr lang="cs-CZ" sz="5750" spc="-10" dirty="0"/>
              <a:t> Schwarz</a:t>
            </a:r>
            <a:endParaRPr sz="5750" dirty="0"/>
          </a:p>
        </p:txBody>
      </p:sp>
      <p:sp>
        <p:nvSpPr>
          <p:cNvPr id="3" name="object 3"/>
          <p:cNvSpPr txBox="1"/>
          <p:nvPr/>
        </p:nvSpPr>
        <p:spPr>
          <a:xfrm>
            <a:off x="13176250" y="9464675"/>
            <a:ext cx="4267200" cy="1066318"/>
          </a:xfrm>
          <a:prstGeom prst="rect">
            <a:avLst/>
          </a:prstGeom>
        </p:spPr>
        <p:txBody>
          <a:bodyPr vert="horz" wrap="square" lIns="0" tIns="12065" rIns="0" bIns="0" rtlCol="0">
            <a:spAutoFit/>
          </a:bodyPr>
          <a:lstStyle/>
          <a:p>
            <a:pPr marL="12700" marR="5080">
              <a:lnSpc>
                <a:spcPct val="100000"/>
              </a:lnSpc>
              <a:spcBef>
                <a:spcPts val="95"/>
              </a:spcBef>
            </a:pPr>
            <a:r>
              <a:rPr sz="6850" b="0" spc="-10" dirty="0" err="1">
                <a:solidFill>
                  <a:srgbClr val="0050AA"/>
                </a:solidFill>
                <a:latin typeface="Lidl Font Pro Book" panose="02000000000000000000"/>
                <a:cs typeface="Lidl Font Pro Book" panose="02000000000000000000"/>
              </a:rPr>
              <a:t>R</a:t>
            </a:r>
            <a:r>
              <a:rPr lang="en-US" sz="6850" b="0" spc="-10" dirty="0" err="1">
                <a:solidFill>
                  <a:srgbClr val="0050AA"/>
                </a:solidFill>
                <a:latin typeface="Lidl Font Pro Book" panose="02000000000000000000"/>
                <a:cs typeface="Lidl Font Pro Book" panose="02000000000000000000"/>
              </a:rPr>
              <a:t>E</a:t>
            </a:r>
            <a:r>
              <a:rPr sz="6850" b="0" spc="-10" dirty="0" err="1">
                <a:solidFill>
                  <a:srgbClr val="0050AA"/>
                </a:solidFill>
                <a:latin typeface="Lidl Font Pro Book" panose="02000000000000000000"/>
                <a:cs typeface="Lidl Font Pro Book" panose="02000000000000000000"/>
              </a:rPr>
              <a:t>search</a:t>
            </a:r>
            <a:endParaRPr sz="6850" dirty="0">
              <a:latin typeface="Lidl Font Pro Book" panose="02000000000000000000"/>
              <a:cs typeface="Lidl Font Pro Book" panose="02000000000000000000"/>
            </a:endParaRPr>
          </a:p>
        </p:txBody>
      </p:sp>
      <p:sp>
        <p:nvSpPr>
          <p:cNvPr id="4" name="object 3">
            <a:extLst>
              <a:ext uri="{FF2B5EF4-FFF2-40B4-BE49-F238E27FC236}">
                <a16:creationId xmlns:a16="http://schemas.microsoft.com/office/drawing/2014/main" id="{BEECC5D4-4700-F5B4-C91B-E040183EC41B}"/>
              </a:ext>
            </a:extLst>
          </p:cNvPr>
          <p:cNvSpPr txBox="1"/>
          <p:nvPr/>
        </p:nvSpPr>
        <p:spPr>
          <a:xfrm>
            <a:off x="14928850" y="7407275"/>
            <a:ext cx="3600450" cy="1066318"/>
          </a:xfrm>
          <a:prstGeom prst="rect">
            <a:avLst/>
          </a:prstGeom>
        </p:spPr>
        <p:txBody>
          <a:bodyPr vert="horz" wrap="square" lIns="0" tIns="12065" rIns="0" bIns="0" rtlCol="0">
            <a:spAutoFit/>
          </a:bodyPr>
          <a:lstStyle/>
          <a:p>
            <a:pPr marL="12700" marR="5080">
              <a:lnSpc>
                <a:spcPct val="100000"/>
              </a:lnSpc>
              <a:spcBef>
                <a:spcPts val="95"/>
              </a:spcBef>
            </a:pPr>
            <a:r>
              <a:rPr sz="6850" b="0" spc="-10" dirty="0" err="1">
                <a:solidFill>
                  <a:srgbClr val="0050AA"/>
                </a:solidFill>
                <a:latin typeface="Lidl Font Pro Book" panose="02000000000000000000"/>
                <a:cs typeface="Lidl Font Pro Book" panose="02000000000000000000"/>
              </a:rPr>
              <a:t>R</a:t>
            </a:r>
            <a:r>
              <a:rPr lang="en-US" sz="6850" b="0" spc="-10" dirty="0" err="1">
                <a:solidFill>
                  <a:srgbClr val="0050AA"/>
                </a:solidFill>
                <a:latin typeface="Lidl Font Pro Book" panose="02000000000000000000"/>
                <a:cs typeface="Lidl Font Pro Book" panose="02000000000000000000"/>
              </a:rPr>
              <a:t>E</a:t>
            </a:r>
            <a:r>
              <a:rPr sz="6850" b="0" spc="-10" dirty="0" err="1">
                <a:solidFill>
                  <a:srgbClr val="0050AA"/>
                </a:solidFill>
                <a:latin typeface="Lidl Font Pro Book" panose="02000000000000000000"/>
                <a:cs typeface="Lidl Font Pro Book" panose="02000000000000000000"/>
              </a:rPr>
              <a:t>move</a:t>
            </a:r>
            <a:endParaRPr sz="6850" dirty="0">
              <a:latin typeface="Lidl Font Pro Book" panose="02000000000000000000"/>
              <a:cs typeface="Lidl Font Pro Book" panose="02000000000000000000"/>
            </a:endParaRPr>
          </a:p>
        </p:txBody>
      </p:sp>
      <p:sp>
        <p:nvSpPr>
          <p:cNvPr id="20" name="object 3">
            <a:extLst>
              <a:ext uri="{FF2B5EF4-FFF2-40B4-BE49-F238E27FC236}">
                <a16:creationId xmlns:a16="http://schemas.microsoft.com/office/drawing/2014/main" id="{1B1243D5-3EFF-1A95-D6DC-1172A3921324}"/>
              </a:ext>
            </a:extLst>
          </p:cNvPr>
          <p:cNvSpPr txBox="1"/>
          <p:nvPr/>
        </p:nvSpPr>
        <p:spPr>
          <a:xfrm>
            <a:off x="15748000" y="5121757"/>
            <a:ext cx="3600450" cy="1066318"/>
          </a:xfrm>
          <a:prstGeom prst="rect">
            <a:avLst/>
          </a:prstGeom>
        </p:spPr>
        <p:txBody>
          <a:bodyPr vert="horz" wrap="square" lIns="0" tIns="12065" rIns="0" bIns="0" rtlCol="0">
            <a:spAutoFit/>
          </a:bodyPr>
          <a:lstStyle/>
          <a:p>
            <a:pPr marL="12700" marR="5080">
              <a:lnSpc>
                <a:spcPct val="100000"/>
              </a:lnSpc>
              <a:spcBef>
                <a:spcPts val="95"/>
              </a:spcBef>
            </a:pPr>
            <a:r>
              <a:rPr sz="6850" b="0" spc="-10" dirty="0" err="1">
                <a:solidFill>
                  <a:srgbClr val="0050AA"/>
                </a:solidFill>
                <a:latin typeface="Lidl Font Pro Book" panose="02000000000000000000"/>
                <a:cs typeface="Lidl Font Pro Book" panose="02000000000000000000"/>
              </a:rPr>
              <a:t>R</a:t>
            </a:r>
            <a:r>
              <a:rPr lang="en-US" sz="6850" b="0" spc="-10" dirty="0" err="1">
                <a:solidFill>
                  <a:srgbClr val="0050AA"/>
                </a:solidFill>
                <a:latin typeface="Lidl Font Pro Book" panose="02000000000000000000"/>
                <a:cs typeface="Lidl Font Pro Book" panose="02000000000000000000"/>
              </a:rPr>
              <a:t>E</a:t>
            </a:r>
            <a:r>
              <a:rPr sz="6850" b="0" spc="-10" dirty="0" err="1">
                <a:solidFill>
                  <a:srgbClr val="0050AA"/>
                </a:solidFill>
                <a:latin typeface="Lidl Font Pro Book" panose="02000000000000000000"/>
                <a:cs typeface="Lidl Font Pro Book" panose="02000000000000000000"/>
              </a:rPr>
              <a:t>cycle</a:t>
            </a:r>
            <a:endParaRPr sz="6850" dirty="0">
              <a:latin typeface="Lidl Font Pro Book" panose="02000000000000000000"/>
              <a:cs typeface="Lidl Font Pro Book" panose="02000000000000000000"/>
            </a:endParaRPr>
          </a:p>
        </p:txBody>
      </p:sp>
      <p:sp>
        <p:nvSpPr>
          <p:cNvPr id="22" name="object 3">
            <a:extLst>
              <a:ext uri="{FF2B5EF4-FFF2-40B4-BE49-F238E27FC236}">
                <a16:creationId xmlns:a16="http://schemas.microsoft.com/office/drawing/2014/main" id="{6C16883F-6437-4C85-8D7F-AC63C79A875D}"/>
              </a:ext>
            </a:extLst>
          </p:cNvPr>
          <p:cNvSpPr txBox="1"/>
          <p:nvPr/>
        </p:nvSpPr>
        <p:spPr>
          <a:xfrm>
            <a:off x="14928850" y="2682875"/>
            <a:ext cx="4114800" cy="1066318"/>
          </a:xfrm>
          <a:prstGeom prst="rect">
            <a:avLst/>
          </a:prstGeom>
        </p:spPr>
        <p:txBody>
          <a:bodyPr vert="horz" wrap="square" lIns="0" tIns="12065" rIns="0" bIns="0" rtlCol="0">
            <a:spAutoFit/>
          </a:bodyPr>
          <a:lstStyle/>
          <a:p>
            <a:pPr marL="12700" marR="5080">
              <a:lnSpc>
                <a:spcPct val="100000"/>
              </a:lnSpc>
              <a:spcBef>
                <a:spcPts val="95"/>
              </a:spcBef>
            </a:pPr>
            <a:r>
              <a:rPr sz="6850" b="0" spc="-25" dirty="0" err="1">
                <a:solidFill>
                  <a:srgbClr val="0050AA"/>
                </a:solidFill>
                <a:latin typeface="Lidl Font Pro Book" panose="02000000000000000000"/>
                <a:cs typeface="Lidl Font Pro Book" panose="02000000000000000000"/>
              </a:rPr>
              <a:t>R</a:t>
            </a:r>
            <a:r>
              <a:rPr lang="en-US" sz="6850" b="0" spc="-25" dirty="0" err="1">
                <a:solidFill>
                  <a:srgbClr val="0050AA"/>
                </a:solidFill>
                <a:latin typeface="Lidl Font Pro Book" panose="02000000000000000000"/>
                <a:cs typeface="Lidl Font Pro Book" panose="02000000000000000000"/>
              </a:rPr>
              <a:t>E</a:t>
            </a:r>
            <a:r>
              <a:rPr sz="6850" b="0" spc="-25" dirty="0" err="1">
                <a:solidFill>
                  <a:srgbClr val="0050AA"/>
                </a:solidFill>
                <a:latin typeface="Lidl Font Pro Book" panose="02000000000000000000"/>
                <a:cs typeface="Lidl Font Pro Book" panose="02000000000000000000"/>
              </a:rPr>
              <a:t>design</a:t>
            </a:r>
            <a:endParaRPr sz="6850" dirty="0">
              <a:latin typeface="Lidl Font Pro Book" panose="02000000000000000000"/>
              <a:cs typeface="Lidl Font Pro Book" panose="02000000000000000000"/>
            </a:endParaRPr>
          </a:p>
        </p:txBody>
      </p:sp>
      <p:sp>
        <p:nvSpPr>
          <p:cNvPr id="23" name="object 3">
            <a:extLst>
              <a:ext uri="{FF2B5EF4-FFF2-40B4-BE49-F238E27FC236}">
                <a16:creationId xmlns:a16="http://schemas.microsoft.com/office/drawing/2014/main" id="{5F12D31C-7564-4B62-69D2-76F2B2907F7C}"/>
              </a:ext>
            </a:extLst>
          </p:cNvPr>
          <p:cNvSpPr txBox="1"/>
          <p:nvPr/>
        </p:nvSpPr>
        <p:spPr>
          <a:xfrm>
            <a:off x="13176250" y="625475"/>
            <a:ext cx="3600450" cy="1066318"/>
          </a:xfrm>
          <a:prstGeom prst="rect">
            <a:avLst/>
          </a:prstGeom>
        </p:spPr>
        <p:txBody>
          <a:bodyPr vert="horz" wrap="square" lIns="0" tIns="12065" rIns="0" bIns="0" rtlCol="0">
            <a:spAutoFit/>
          </a:bodyPr>
          <a:lstStyle/>
          <a:p>
            <a:pPr marL="12700" marR="5080">
              <a:lnSpc>
                <a:spcPct val="100000"/>
              </a:lnSpc>
              <a:spcBef>
                <a:spcPts val="95"/>
              </a:spcBef>
            </a:pPr>
            <a:r>
              <a:rPr sz="6850" b="0" spc="-10" dirty="0" err="1">
                <a:solidFill>
                  <a:srgbClr val="0050AA"/>
                </a:solidFill>
                <a:latin typeface="Lidl Font Pro Book" panose="02000000000000000000"/>
                <a:cs typeface="Lidl Font Pro Book" panose="02000000000000000000"/>
              </a:rPr>
              <a:t>R</a:t>
            </a:r>
            <a:r>
              <a:rPr lang="en-US" sz="6850" b="0" spc="-10" dirty="0" err="1">
                <a:solidFill>
                  <a:srgbClr val="0050AA"/>
                </a:solidFill>
                <a:latin typeface="Lidl Font Pro Book" panose="02000000000000000000"/>
                <a:cs typeface="Lidl Font Pro Book" panose="02000000000000000000"/>
              </a:rPr>
              <a:t>E</a:t>
            </a:r>
            <a:r>
              <a:rPr sz="6850" b="0" spc="-10" dirty="0" err="1">
                <a:solidFill>
                  <a:srgbClr val="0050AA"/>
                </a:solidFill>
                <a:latin typeface="Lidl Font Pro Book" panose="02000000000000000000"/>
                <a:cs typeface="Lidl Font Pro Book" panose="02000000000000000000"/>
              </a:rPr>
              <a:t>duce</a:t>
            </a:r>
            <a:endParaRPr sz="6850" dirty="0">
              <a:latin typeface="Lidl Font Pro Book" panose="02000000000000000000"/>
              <a:cs typeface="Lidl Font Pro Book" panose="02000000000000000000"/>
            </a:endParaRPr>
          </a:p>
        </p:txBody>
      </p:sp>
      <p:pic>
        <p:nvPicPr>
          <p:cNvPr id="21" name="Obrázek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3884" y="458255"/>
            <a:ext cx="7512166" cy="10643997"/>
          </a:xfrm>
          <a:prstGeom prst="rect">
            <a:avLst/>
          </a:prstGeom>
        </p:spPr>
      </p:pic>
    </p:spTree>
    <p:extLst>
      <p:ext uri="{BB962C8B-B14F-4D97-AF65-F5344CB8AC3E}">
        <p14:creationId xmlns:p14="http://schemas.microsoft.com/office/powerpoint/2010/main" val="828128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Obrázek 21"/>
          <p:cNvPicPr>
            <a:picLocks noChangeAspect="1"/>
          </p:cNvPicPr>
          <p:nvPr/>
        </p:nvPicPr>
        <p:blipFill>
          <a:blip r:embed="rId3"/>
          <a:stretch>
            <a:fillRect/>
          </a:stretch>
        </p:blipFill>
        <p:spPr>
          <a:xfrm>
            <a:off x="-9694" y="-1"/>
            <a:ext cx="7928143" cy="11333449"/>
          </a:xfrm>
          <a:prstGeom prst="rect">
            <a:avLst/>
          </a:prstGeom>
        </p:spPr>
      </p:pic>
      <p:sp>
        <p:nvSpPr>
          <p:cNvPr id="25" name="Obdélník: se zakulacenými rohy 24"/>
          <p:cNvSpPr/>
          <p:nvPr/>
        </p:nvSpPr>
        <p:spPr>
          <a:xfrm>
            <a:off x="5059321" y="5637893"/>
            <a:ext cx="4441111" cy="4863391"/>
          </a:xfrm>
          <a:prstGeom prst="roundRect">
            <a:avLst>
              <a:gd name="adj" fmla="val 7189"/>
            </a:avLst>
          </a:prstGeom>
          <a:solidFill>
            <a:srgbClr val="006FB9"/>
          </a:solidFill>
          <a:ln>
            <a:noFill/>
          </a:ln>
          <a:effectLst>
            <a:outerShdw blurRad="241300" dist="50800" dir="5400000" sx="102000" sy="102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Obdélník: se zakulacenými rohy 23"/>
          <p:cNvSpPr/>
          <p:nvPr/>
        </p:nvSpPr>
        <p:spPr>
          <a:xfrm>
            <a:off x="9955701" y="5666723"/>
            <a:ext cx="4441111" cy="4863391"/>
          </a:xfrm>
          <a:prstGeom prst="roundRect">
            <a:avLst>
              <a:gd name="adj" fmla="val 7189"/>
            </a:avLst>
          </a:prstGeom>
          <a:solidFill>
            <a:srgbClr val="006FB9"/>
          </a:solidFill>
          <a:ln>
            <a:noFill/>
          </a:ln>
          <a:effectLst>
            <a:outerShdw blurRad="241300" dist="50800" dir="5400000" sx="102000" sy="102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Obdélník: se zakulacenými rohy 22"/>
          <p:cNvSpPr/>
          <p:nvPr/>
        </p:nvSpPr>
        <p:spPr>
          <a:xfrm>
            <a:off x="14806293" y="5654675"/>
            <a:ext cx="4441111" cy="4863391"/>
          </a:xfrm>
          <a:prstGeom prst="roundRect">
            <a:avLst>
              <a:gd name="adj" fmla="val 7189"/>
            </a:avLst>
          </a:prstGeom>
          <a:solidFill>
            <a:schemeClr val="bg1"/>
          </a:solidFill>
          <a:ln>
            <a:noFill/>
          </a:ln>
          <a:effectLst>
            <a:outerShdw blurRad="241300" dist="50800" dir="5400000" sx="102000" sy="102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ject 6"/>
          <p:cNvSpPr txBox="1">
            <a:spLocks noGrp="1"/>
          </p:cNvSpPr>
          <p:nvPr>
            <p:ph type="title"/>
          </p:nvPr>
        </p:nvSpPr>
        <p:spPr>
          <a:xfrm>
            <a:off x="8887552" y="1257756"/>
            <a:ext cx="6416675" cy="1628139"/>
          </a:xfrm>
          <a:prstGeom prst="rect">
            <a:avLst/>
          </a:prstGeom>
        </p:spPr>
        <p:txBody>
          <a:bodyPr vert="horz" wrap="square" lIns="0" tIns="13335" rIns="0" bIns="0" rtlCol="0">
            <a:spAutoFit/>
          </a:bodyPr>
          <a:lstStyle/>
          <a:p>
            <a:pPr marL="12700" marR="5080">
              <a:lnSpc>
                <a:spcPct val="100000"/>
              </a:lnSpc>
              <a:spcBef>
                <a:spcPts val="105"/>
              </a:spcBef>
            </a:pPr>
            <a:r>
              <a:rPr sz="5250" spc="-80" dirty="0"/>
              <a:t>Tok</a:t>
            </a:r>
            <a:r>
              <a:rPr sz="5250" spc="-65" dirty="0"/>
              <a:t> </a:t>
            </a:r>
            <a:r>
              <a:rPr sz="5250" dirty="0"/>
              <a:t>plastu</a:t>
            </a:r>
            <a:r>
              <a:rPr sz="5250" spc="-65" dirty="0"/>
              <a:t> </a:t>
            </a:r>
            <a:r>
              <a:rPr sz="5250" dirty="0"/>
              <a:t>v</a:t>
            </a:r>
            <a:r>
              <a:rPr sz="5250" spc="-60" dirty="0"/>
              <a:t> </a:t>
            </a:r>
            <a:r>
              <a:rPr sz="5250" spc="-10" dirty="0"/>
              <a:t>systému </a:t>
            </a:r>
            <a:r>
              <a:rPr sz="5250" dirty="0"/>
              <a:t>dokážeme</a:t>
            </a:r>
            <a:r>
              <a:rPr sz="5250" spc="-85" dirty="0"/>
              <a:t> </a:t>
            </a:r>
            <a:r>
              <a:rPr sz="5250" spc="-20" dirty="0"/>
              <a:t>regulovat.</a:t>
            </a:r>
            <a:endParaRPr sz="5250" dirty="0"/>
          </a:p>
        </p:txBody>
      </p:sp>
      <p:sp>
        <p:nvSpPr>
          <p:cNvPr id="7" name="object 7"/>
          <p:cNvSpPr txBox="1"/>
          <p:nvPr/>
        </p:nvSpPr>
        <p:spPr>
          <a:xfrm>
            <a:off x="8887552" y="3248569"/>
            <a:ext cx="5509260" cy="1160780"/>
          </a:xfrm>
          <a:prstGeom prst="rect">
            <a:avLst/>
          </a:prstGeom>
        </p:spPr>
        <p:txBody>
          <a:bodyPr vert="horz" wrap="square" lIns="0" tIns="12065" rIns="0" bIns="0" rtlCol="0">
            <a:spAutoFit/>
          </a:bodyPr>
          <a:lstStyle/>
          <a:p>
            <a:pPr marL="12700" marR="5080">
              <a:lnSpc>
                <a:spcPct val="101000"/>
              </a:lnSpc>
              <a:spcBef>
                <a:spcPts val="95"/>
              </a:spcBef>
            </a:pPr>
            <a:r>
              <a:rPr sz="3700" b="0" dirty="0">
                <a:solidFill>
                  <a:srgbClr val="0050AA"/>
                </a:solidFill>
                <a:latin typeface="Lidl Font Pro Book" panose="02000000000000000000"/>
                <a:cs typeface="Lidl Font Pro Book" panose="02000000000000000000"/>
              </a:rPr>
              <a:t>Společně</a:t>
            </a:r>
            <a:r>
              <a:rPr sz="3700" b="0" spc="5" dirty="0">
                <a:solidFill>
                  <a:srgbClr val="0050AA"/>
                </a:solidFill>
                <a:latin typeface="Lidl Font Pro Book" panose="02000000000000000000"/>
                <a:cs typeface="Lidl Font Pro Book" panose="02000000000000000000"/>
              </a:rPr>
              <a:t> </a:t>
            </a:r>
            <a:r>
              <a:rPr sz="3700" b="0" dirty="0">
                <a:solidFill>
                  <a:srgbClr val="0050AA"/>
                </a:solidFill>
                <a:latin typeface="Lidl Font Pro Book" panose="02000000000000000000"/>
                <a:cs typeface="Lidl Font Pro Book" panose="02000000000000000000"/>
              </a:rPr>
              <a:t>s</a:t>
            </a:r>
            <a:r>
              <a:rPr sz="3700" b="0" spc="5" dirty="0">
                <a:solidFill>
                  <a:srgbClr val="0050AA"/>
                </a:solidFill>
                <a:latin typeface="Lidl Font Pro Book" panose="02000000000000000000"/>
                <a:cs typeface="Lidl Font Pro Book" panose="02000000000000000000"/>
              </a:rPr>
              <a:t> </a:t>
            </a:r>
            <a:r>
              <a:rPr sz="3700" b="0" spc="-10" dirty="0">
                <a:solidFill>
                  <a:srgbClr val="0050AA"/>
                </a:solidFill>
                <a:latin typeface="Lidl Font Pro Book" panose="02000000000000000000"/>
                <a:cs typeface="Lidl Font Pro Book" panose="02000000000000000000"/>
              </a:rPr>
              <a:t>dodavateli </a:t>
            </a:r>
            <a:r>
              <a:rPr sz="3700" b="0" dirty="0">
                <a:solidFill>
                  <a:srgbClr val="0050AA"/>
                </a:solidFill>
                <a:latin typeface="Lidl Font Pro Book" panose="02000000000000000000"/>
                <a:cs typeface="Lidl Font Pro Book" panose="02000000000000000000"/>
              </a:rPr>
              <a:t>pracujeme</a:t>
            </a:r>
            <a:r>
              <a:rPr sz="3700" b="0" spc="-5" dirty="0">
                <a:solidFill>
                  <a:srgbClr val="0050AA"/>
                </a:solidFill>
                <a:latin typeface="Lidl Font Pro Book" panose="02000000000000000000"/>
                <a:cs typeface="Lidl Font Pro Book" panose="02000000000000000000"/>
              </a:rPr>
              <a:t> </a:t>
            </a:r>
            <a:r>
              <a:rPr sz="3700" b="0" dirty="0">
                <a:solidFill>
                  <a:srgbClr val="0050AA"/>
                </a:solidFill>
                <a:latin typeface="Lidl Font Pro Book" panose="02000000000000000000"/>
                <a:cs typeface="Lidl Font Pro Book" panose="02000000000000000000"/>
              </a:rPr>
              <a:t>na </a:t>
            </a:r>
            <a:r>
              <a:rPr sz="3700" b="1" dirty="0">
                <a:solidFill>
                  <a:srgbClr val="0050AA"/>
                </a:solidFill>
                <a:latin typeface="Lidl Font Pro" panose="02000000000000000000"/>
                <a:cs typeface="Lidl Font Pro" panose="02000000000000000000"/>
              </a:rPr>
              <a:t>I.</a:t>
            </a:r>
            <a:r>
              <a:rPr sz="3700" b="1" spc="114" dirty="0">
                <a:solidFill>
                  <a:srgbClr val="0050AA"/>
                </a:solidFill>
                <a:latin typeface="Lidl Font Pro" panose="02000000000000000000"/>
                <a:cs typeface="Lidl Font Pro" panose="02000000000000000000"/>
              </a:rPr>
              <a:t> </a:t>
            </a:r>
            <a:r>
              <a:rPr sz="3700" b="0" dirty="0">
                <a:solidFill>
                  <a:srgbClr val="0050AA"/>
                </a:solidFill>
                <a:latin typeface="Lidl Font Pro Book" panose="02000000000000000000"/>
                <a:cs typeface="Lidl Font Pro Book" panose="02000000000000000000"/>
              </a:rPr>
              <a:t>a </a:t>
            </a:r>
            <a:r>
              <a:rPr sz="3700" b="1" dirty="0">
                <a:solidFill>
                  <a:srgbClr val="0050AA"/>
                </a:solidFill>
                <a:latin typeface="Lidl Font Pro" panose="02000000000000000000"/>
                <a:cs typeface="Lidl Font Pro" panose="02000000000000000000"/>
              </a:rPr>
              <a:t>II.</a:t>
            </a:r>
            <a:r>
              <a:rPr sz="3700" b="1" spc="114" dirty="0">
                <a:solidFill>
                  <a:srgbClr val="0050AA"/>
                </a:solidFill>
                <a:latin typeface="Lidl Font Pro" panose="02000000000000000000"/>
                <a:cs typeface="Lidl Font Pro" panose="02000000000000000000"/>
              </a:rPr>
              <a:t> </a:t>
            </a:r>
            <a:r>
              <a:rPr sz="3700" b="0" spc="-10" dirty="0">
                <a:solidFill>
                  <a:srgbClr val="0050AA"/>
                </a:solidFill>
                <a:latin typeface="Lidl Font Pro Book" panose="02000000000000000000"/>
                <a:cs typeface="Lidl Font Pro Book" panose="02000000000000000000"/>
              </a:rPr>
              <a:t>pilíři.</a:t>
            </a:r>
            <a:endParaRPr sz="3700" dirty="0">
              <a:latin typeface="Lidl Font Pro Book" panose="02000000000000000000"/>
              <a:cs typeface="Lidl Font Pro Book" panose="02000000000000000000"/>
            </a:endParaRPr>
          </a:p>
        </p:txBody>
      </p:sp>
      <p:sp>
        <p:nvSpPr>
          <p:cNvPr id="8" name="object 8"/>
          <p:cNvSpPr txBox="1"/>
          <p:nvPr/>
        </p:nvSpPr>
        <p:spPr>
          <a:xfrm>
            <a:off x="5631107" y="6233177"/>
            <a:ext cx="3051175" cy="1062355"/>
          </a:xfrm>
          <a:prstGeom prst="rect">
            <a:avLst/>
          </a:prstGeom>
        </p:spPr>
        <p:txBody>
          <a:bodyPr vert="horz" wrap="square" lIns="0" tIns="15240" rIns="0" bIns="0" rtlCol="0">
            <a:spAutoFit/>
          </a:bodyPr>
          <a:lstStyle/>
          <a:p>
            <a:pPr marL="12700">
              <a:lnSpc>
                <a:spcPts val="4815"/>
              </a:lnSpc>
              <a:spcBef>
                <a:spcPts val="120"/>
              </a:spcBef>
            </a:pPr>
            <a:r>
              <a:rPr sz="4100" b="1" dirty="0">
                <a:solidFill>
                  <a:srgbClr val="FFFFFF"/>
                </a:solidFill>
                <a:latin typeface="Lidl Font Pro" panose="02000000000000000000"/>
                <a:cs typeface="Lidl Font Pro" panose="02000000000000000000"/>
              </a:rPr>
              <a:t>I.</a:t>
            </a:r>
            <a:r>
              <a:rPr sz="4100" b="1" spc="45" dirty="0">
                <a:solidFill>
                  <a:srgbClr val="FFFFFF"/>
                </a:solidFill>
                <a:latin typeface="Lidl Font Pro" panose="02000000000000000000"/>
                <a:cs typeface="Lidl Font Pro" panose="02000000000000000000"/>
              </a:rPr>
              <a:t> </a:t>
            </a:r>
            <a:r>
              <a:rPr sz="4100" b="1" spc="-10" dirty="0" err="1">
                <a:solidFill>
                  <a:srgbClr val="FFFFFF"/>
                </a:solidFill>
                <a:latin typeface="Lidl Font Pro" panose="02000000000000000000"/>
                <a:cs typeface="Lidl Font Pro" panose="02000000000000000000"/>
              </a:rPr>
              <a:t>R</a:t>
            </a:r>
            <a:r>
              <a:rPr lang="en-US" sz="4100" b="1" spc="-10" dirty="0" err="1">
                <a:solidFill>
                  <a:srgbClr val="FFFFFF"/>
                </a:solidFill>
                <a:latin typeface="Lidl Font Pro" panose="02000000000000000000"/>
                <a:cs typeface="Lidl Font Pro" panose="02000000000000000000"/>
              </a:rPr>
              <a:t>E</a:t>
            </a:r>
            <a:r>
              <a:rPr sz="4100" b="1" spc="-10" dirty="0" err="1">
                <a:solidFill>
                  <a:srgbClr val="FFFFFF"/>
                </a:solidFill>
                <a:latin typeface="Lidl Font Pro" panose="02000000000000000000"/>
                <a:cs typeface="Lidl Font Pro" panose="02000000000000000000"/>
              </a:rPr>
              <a:t>duce</a:t>
            </a:r>
            <a:endParaRPr sz="4100" dirty="0">
              <a:latin typeface="Lidl Font Pro" panose="02000000000000000000"/>
              <a:cs typeface="Lidl Font Pro" panose="02000000000000000000"/>
            </a:endParaRPr>
          </a:p>
          <a:p>
            <a:pPr marL="12700">
              <a:lnSpc>
                <a:spcPts val="3315"/>
              </a:lnSpc>
            </a:pPr>
            <a:r>
              <a:rPr sz="2850" b="1" dirty="0">
                <a:solidFill>
                  <a:srgbClr val="FFFFFF"/>
                </a:solidFill>
                <a:latin typeface="Lidl Font Pro" panose="02000000000000000000"/>
                <a:cs typeface="Lidl Font Pro" panose="02000000000000000000"/>
              </a:rPr>
              <a:t>Upravujeme</a:t>
            </a:r>
            <a:r>
              <a:rPr sz="2850" b="1" spc="-125" dirty="0">
                <a:solidFill>
                  <a:srgbClr val="FFFFFF"/>
                </a:solidFill>
                <a:latin typeface="Lidl Font Pro" panose="02000000000000000000"/>
                <a:cs typeface="Lidl Font Pro" panose="02000000000000000000"/>
              </a:rPr>
              <a:t> </a:t>
            </a:r>
            <a:r>
              <a:rPr sz="2850" b="1" spc="-10" dirty="0">
                <a:solidFill>
                  <a:srgbClr val="FFFFFF"/>
                </a:solidFill>
                <a:latin typeface="Lidl Font Pro" panose="02000000000000000000"/>
                <a:cs typeface="Lidl Font Pro" panose="02000000000000000000"/>
              </a:rPr>
              <a:t>obaly</a:t>
            </a:r>
            <a:endParaRPr sz="2850" dirty="0">
              <a:latin typeface="Lidl Font Pro" panose="02000000000000000000"/>
              <a:cs typeface="Lidl Font Pro" panose="02000000000000000000"/>
            </a:endParaRPr>
          </a:p>
        </p:txBody>
      </p:sp>
      <p:sp>
        <p:nvSpPr>
          <p:cNvPr id="9" name="object 9"/>
          <p:cNvSpPr txBox="1"/>
          <p:nvPr/>
        </p:nvSpPr>
        <p:spPr>
          <a:xfrm>
            <a:off x="5631107" y="7709572"/>
            <a:ext cx="3342004" cy="905510"/>
          </a:xfrm>
          <a:prstGeom prst="rect">
            <a:avLst/>
          </a:prstGeom>
        </p:spPr>
        <p:txBody>
          <a:bodyPr vert="horz" wrap="square" lIns="0" tIns="11430" rIns="0" bIns="0" rtlCol="0">
            <a:spAutoFit/>
          </a:bodyPr>
          <a:lstStyle/>
          <a:p>
            <a:pPr marL="12700" marR="5080">
              <a:lnSpc>
                <a:spcPct val="101000"/>
              </a:lnSpc>
              <a:spcBef>
                <a:spcPts val="90"/>
              </a:spcBef>
            </a:pPr>
            <a:r>
              <a:rPr sz="2850" dirty="0">
                <a:solidFill>
                  <a:srgbClr val="FFFFFF"/>
                </a:solidFill>
                <a:latin typeface="Lidl Font Pro" panose="02000000000000000000"/>
                <a:cs typeface="Lidl Font Pro" panose="02000000000000000000"/>
              </a:rPr>
              <a:t>Významně</a:t>
            </a:r>
            <a:r>
              <a:rPr sz="2850" spc="-55" dirty="0">
                <a:solidFill>
                  <a:srgbClr val="FFFFFF"/>
                </a:solidFill>
                <a:latin typeface="Lidl Font Pro" panose="02000000000000000000"/>
                <a:cs typeface="Lidl Font Pro" panose="02000000000000000000"/>
              </a:rPr>
              <a:t> </a:t>
            </a:r>
            <a:r>
              <a:rPr sz="2850" spc="-25" dirty="0">
                <a:solidFill>
                  <a:srgbClr val="FFFFFF"/>
                </a:solidFill>
                <a:latin typeface="Lidl Font Pro" panose="02000000000000000000"/>
                <a:cs typeface="Lidl Font Pro" panose="02000000000000000000"/>
              </a:rPr>
              <a:t>snižujeme </a:t>
            </a:r>
            <a:r>
              <a:rPr sz="2850" dirty="0">
                <a:solidFill>
                  <a:srgbClr val="FFFFFF"/>
                </a:solidFill>
                <a:latin typeface="Lidl Font Pro" panose="02000000000000000000"/>
                <a:cs typeface="Lidl Font Pro" panose="02000000000000000000"/>
              </a:rPr>
              <a:t>spotřebu</a:t>
            </a:r>
            <a:r>
              <a:rPr sz="2850" spc="-70" dirty="0">
                <a:solidFill>
                  <a:srgbClr val="FFFFFF"/>
                </a:solidFill>
                <a:latin typeface="Lidl Font Pro" panose="02000000000000000000"/>
                <a:cs typeface="Lidl Font Pro" panose="02000000000000000000"/>
              </a:rPr>
              <a:t> </a:t>
            </a:r>
            <a:r>
              <a:rPr sz="2850" spc="-10" dirty="0">
                <a:solidFill>
                  <a:srgbClr val="FFFFFF"/>
                </a:solidFill>
                <a:latin typeface="Lidl Font Pro" panose="02000000000000000000"/>
                <a:cs typeface="Lidl Font Pro" panose="02000000000000000000"/>
              </a:rPr>
              <a:t>plastu.</a:t>
            </a:r>
            <a:endParaRPr sz="2850">
              <a:latin typeface="Lidl Font Pro" panose="02000000000000000000"/>
              <a:cs typeface="Lidl Font Pro" panose="02000000000000000000"/>
            </a:endParaRPr>
          </a:p>
        </p:txBody>
      </p:sp>
      <p:sp>
        <p:nvSpPr>
          <p:cNvPr id="13" name="object 13"/>
          <p:cNvSpPr txBox="1"/>
          <p:nvPr/>
        </p:nvSpPr>
        <p:spPr>
          <a:xfrm>
            <a:off x="10447714" y="6233177"/>
            <a:ext cx="2976245" cy="1062355"/>
          </a:xfrm>
          <a:prstGeom prst="rect">
            <a:avLst/>
          </a:prstGeom>
        </p:spPr>
        <p:txBody>
          <a:bodyPr vert="horz" wrap="square" lIns="0" tIns="15240" rIns="0" bIns="0" rtlCol="0">
            <a:spAutoFit/>
          </a:bodyPr>
          <a:lstStyle/>
          <a:p>
            <a:pPr marL="12700">
              <a:lnSpc>
                <a:spcPts val="4815"/>
              </a:lnSpc>
              <a:spcBef>
                <a:spcPts val="120"/>
              </a:spcBef>
            </a:pPr>
            <a:r>
              <a:rPr sz="4100" b="1" dirty="0">
                <a:solidFill>
                  <a:srgbClr val="FFFFFF"/>
                </a:solidFill>
                <a:latin typeface="Lidl Font Pro" panose="02000000000000000000"/>
                <a:cs typeface="Lidl Font Pro" panose="02000000000000000000"/>
              </a:rPr>
              <a:t>II. </a:t>
            </a:r>
            <a:r>
              <a:rPr sz="4100" b="1" spc="-35" dirty="0" err="1">
                <a:solidFill>
                  <a:srgbClr val="FFFFFF"/>
                </a:solidFill>
                <a:latin typeface="Lidl Font Pro" panose="02000000000000000000"/>
                <a:cs typeface="Lidl Font Pro" panose="02000000000000000000"/>
              </a:rPr>
              <a:t>R</a:t>
            </a:r>
            <a:r>
              <a:rPr lang="en-US" sz="4100" b="1" spc="-35" dirty="0" err="1">
                <a:solidFill>
                  <a:srgbClr val="FFFFFF"/>
                </a:solidFill>
                <a:latin typeface="Lidl Font Pro" panose="02000000000000000000"/>
                <a:cs typeface="Lidl Font Pro" panose="02000000000000000000"/>
              </a:rPr>
              <a:t>E</a:t>
            </a:r>
            <a:r>
              <a:rPr sz="4100" b="1" spc="-35" dirty="0" err="1">
                <a:solidFill>
                  <a:srgbClr val="FFFFFF"/>
                </a:solidFill>
                <a:latin typeface="Lidl Font Pro" panose="02000000000000000000"/>
                <a:cs typeface="Lidl Font Pro" panose="02000000000000000000"/>
              </a:rPr>
              <a:t>design</a:t>
            </a:r>
            <a:endParaRPr sz="4100" dirty="0">
              <a:latin typeface="Lidl Font Pro" panose="02000000000000000000"/>
              <a:cs typeface="Lidl Font Pro" panose="02000000000000000000"/>
            </a:endParaRPr>
          </a:p>
          <a:p>
            <a:pPr marL="12700">
              <a:lnSpc>
                <a:spcPts val="3315"/>
              </a:lnSpc>
            </a:pPr>
            <a:r>
              <a:rPr sz="2850" b="1" spc="-10" dirty="0">
                <a:solidFill>
                  <a:srgbClr val="FFFFFF"/>
                </a:solidFill>
                <a:latin typeface="Lidl Font Pro" panose="02000000000000000000"/>
                <a:cs typeface="Lidl Font Pro" panose="02000000000000000000"/>
              </a:rPr>
              <a:t>Recyklovatelnost</a:t>
            </a:r>
            <a:endParaRPr sz="2850" dirty="0">
              <a:latin typeface="Lidl Font Pro" panose="02000000000000000000"/>
              <a:cs typeface="Lidl Font Pro" panose="02000000000000000000"/>
            </a:endParaRPr>
          </a:p>
        </p:txBody>
      </p:sp>
      <p:sp>
        <p:nvSpPr>
          <p:cNvPr id="14" name="object 14"/>
          <p:cNvSpPr txBox="1"/>
          <p:nvPr/>
        </p:nvSpPr>
        <p:spPr>
          <a:xfrm>
            <a:off x="10447714" y="7709572"/>
            <a:ext cx="3098165" cy="1784985"/>
          </a:xfrm>
          <a:prstGeom prst="rect">
            <a:avLst/>
          </a:prstGeom>
        </p:spPr>
        <p:txBody>
          <a:bodyPr vert="horz" wrap="square" lIns="0" tIns="11430" rIns="0" bIns="0" rtlCol="0">
            <a:spAutoFit/>
          </a:bodyPr>
          <a:lstStyle/>
          <a:p>
            <a:pPr marL="12700" marR="5080">
              <a:lnSpc>
                <a:spcPct val="101000"/>
              </a:lnSpc>
              <a:spcBef>
                <a:spcPts val="90"/>
              </a:spcBef>
            </a:pPr>
            <a:r>
              <a:rPr sz="2850" dirty="0">
                <a:solidFill>
                  <a:srgbClr val="FFFFFF"/>
                </a:solidFill>
                <a:latin typeface="Lidl Font Pro" panose="02000000000000000000"/>
                <a:cs typeface="Lidl Font Pro" panose="02000000000000000000"/>
              </a:rPr>
              <a:t>Dobré</a:t>
            </a:r>
            <a:r>
              <a:rPr sz="2850" spc="-95" dirty="0">
                <a:solidFill>
                  <a:srgbClr val="FFFFFF"/>
                </a:solidFill>
                <a:latin typeface="Lidl Font Pro" panose="02000000000000000000"/>
                <a:cs typeface="Lidl Font Pro" panose="02000000000000000000"/>
              </a:rPr>
              <a:t> </a:t>
            </a:r>
            <a:r>
              <a:rPr sz="2850" spc="-10" dirty="0">
                <a:solidFill>
                  <a:srgbClr val="FFFFFF"/>
                </a:solidFill>
                <a:latin typeface="Lidl Font Pro" panose="02000000000000000000"/>
                <a:cs typeface="Lidl Font Pro" panose="02000000000000000000"/>
              </a:rPr>
              <a:t>recyklační </a:t>
            </a:r>
            <a:r>
              <a:rPr sz="2850" dirty="0">
                <a:solidFill>
                  <a:srgbClr val="FFFFFF"/>
                </a:solidFill>
                <a:latin typeface="Lidl Font Pro" panose="02000000000000000000"/>
                <a:cs typeface="Lidl Font Pro" panose="02000000000000000000"/>
              </a:rPr>
              <a:t>vlastnosti</a:t>
            </a:r>
            <a:r>
              <a:rPr sz="2850" spc="35" dirty="0">
                <a:solidFill>
                  <a:srgbClr val="FFFFFF"/>
                </a:solidFill>
                <a:latin typeface="Lidl Font Pro" panose="02000000000000000000"/>
                <a:cs typeface="Lidl Font Pro" panose="02000000000000000000"/>
              </a:rPr>
              <a:t> </a:t>
            </a:r>
            <a:r>
              <a:rPr sz="2850" spc="-20" dirty="0">
                <a:solidFill>
                  <a:srgbClr val="FFFFFF"/>
                </a:solidFill>
                <a:latin typeface="Lidl Font Pro" panose="02000000000000000000"/>
                <a:cs typeface="Lidl Font Pro" panose="02000000000000000000"/>
              </a:rPr>
              <a:t>pomáhájí </a:t>
            </a:r>
            <a:r>
              <a:rPr sz="2850" dirty="0">
                <a:solidFill>
                  <a:srgbClr val="FFFFFF"/>
                </a:solidFill>
                <a:latin typeface="Lidl Font Pro" panose="02000000000000000000"/>
                <a:cs typeface="Lidl Font Pro" panose="02000000000000000000"/>
              </a:rPr>
              <a:t>navracet</a:t>
            </a:r>
            <a:r>
              <a:rPr sz="2850" spc="-120" dirty="0">
                <a:solidFill>
                  <a:srgbClr val="FFFFFF"/>
                </a:solidFill>
                <a:latin typeface="Lidl Font Pro" panose="02000000000000000000"/>
                <a:cs typeface="Lidl Font Pro" panose="02000000000000000000"/>
              </a:rPr>
              <a:t> </a:t>
            </a:r>
            <a:r>
              <a:rPr sz="2850" spc="-10" dirty="0">
                <a:solidFill>
                  <a:srgbClr val="FFFFFF"/>
                </a:solidFill>
                <a:latin typeface="Lidl Font Pro" panose="02000000000000000000"/>
                <a:cs typeface="Lidl Font Pro" panose="02000000000000000000"/>
              </a:rPr>
              <a:t>obaly</a:t>
            </a:r>
            <a:endParaRPr sz="2850">
              <a:latin typeface="Lidl Font Pro" panose="02000000000000000000"/>
              <a:cs typeface="Lidl Font Pro" panose="02000000000000000000"/>
            </a:endParaRPr>
          </a:p>
          <a:p>
            <a:pPr marL="12700">
              <a:lnSpc>
                <a:spcPct val="100000"/>
              </a:lnSpc>
              <a:spcBef>
                <a:spcPts val="45"/>
              </a:spcBef>
            </a:pPr>
            <a:r>
              <a:rPr sz="2850" dirty="0">
                <a:solidFill>
                  <a:srgbClr val="FFFFFF"/>
                </a:solidFill>
                <a:latin typeface="Lidl Font Pro" panose="02000000000000000000"/>
                <a:cs typeface="Lidl Font Pro" panose="02000000000000000000"/>
              </a:rPr>
              <a:t>do</a:t>
            </a:r>
            <a:r>
              <a:rPr sz="2850" spc="-10" dirty="0">
                <a:solidFill>
                  <a:srgbClr val="FFFFFF"/>
                </a:solidFill>
                <a:latin typeface="Lidl Font Pro" panose="02000000000000000000"/>
                <a:cs typeface="Lidl Font Pro" panose="02000000000000000000"/>
              </a:rPr>
              <a:t> oběhu.</a:t>
            </a:r>
            <a:endParaRPr sz="2850">
              <a:latin typeface="Lidl Font Pro" panose="02000000000000000000"/>
              <a:cs typeface="Lidl Font Pro" panose="02000000000000000000"/>
            </a:endParaRPr>
          </a:p>
        </p:txBody>
      </p:sp>
      <p:sp>
        <p:nvSpPr>
          <p:cNvPr id="18" name="object 18"/>
          <p:cNvSpPr txBox="1"/>
          <p:nvPr/>
        </p:nvSpPr>
        <p:spPr>
          <a:xfrm>
            <a:off x="15378754" y="6233177"/>
            <a:ext cx="2837180" cy="1062355"/>
          </a:xfrm>
          <a:prstGeom prst="rect">
            <a:avLst/>
          </a:prstGeom>
        </p:spPr>
        <p:txBody>
          <a:bodyPr vert="horz" wrap="square" lIns="0" tIns="15240" rIns="0" bIns="0" rtlCol="0">
            <a:spAutoFit/>
          </a:bodyPr>
          <a:lstStyle/>
          <a:p>
            <a:pPr marL="12700">
              <a:lnSpc>
                <a:spcPts val="4815"/>
              </a:lnSpc>
              <a:spcBef>
                <a:spcPts val="120"/>
              </a:spcBef>
            </a:pPr>
            <a:r>
              <a:rPr sz="4100" b="1" dirty="0">
                <a:solidFill>
                  <a:srgbClr val="0050AA"/>
                </a:solidFill>
                <a:latin typeface="Lidl Font Pro" panose="02000000000000000000"/>
                <a:cs typeface="Lidl Font Pro" panose="02000000000000000000"/>
              </a:rPr>
              <a:t>III.</a:t>
            </a:r>
            <a:r>
              <a:rPr sz="4100" b="1" spc="-35" dirty="0">
                <a:solidFill>
                  <a:srgbClr val="0050AA"/>
                </a:solidFill>
                <a:latin typeface="Lidl Font Pro" panose="02000000000000000000"/>
                <a:cs typeface="Lidl Font Pro" panose="02000000000000000000"/>
              </a:rPr>
              <a:t> </a:t>
            </a:r>
            <a:r>
              <a:rPr sz="4100" b="1" spc="-40" dirty="0" err="1">
                <a:solidFill>
                  <a:srgbClr val="0050AA"/>
                </a:solidFill>
                <a:latin typeface="Lidl Font Pro" panose="02000000000000000000"/>
                <a:cs typeface="Lidl Font Pro" panose="02000000000000000000"/>
              </a:rPr>
              <a:t>R</a:t>
            </a:r>
            <a:r>
              <a:rPr lang="en-US" sz="4100" b="1" spc="-40" dirty="0" err="1">
                <a:solidFill>
                  <a:srgbClr val="0050AA"/>
                </a:solidFill>
                <a:latin typeface="Lidl Font Pro" panose="02000000000000000000"/>
                <a:cs typeface="Lidl Font Pro" panose="02000000000000000000"/>
              </a:rPr>
              <a:t>E</a:t>
            </a:r>
            <a:r>
              <a:rPr sz="4100" b="1" spc="-40" dirty="0" err="1">
                <a:solidFill>
                  <a:srgbClr val="0050AA"/>
                </a:solidFill>
                <a:latin typeface="Lidl Font Pro" panose="02000000000000000000"/>
                <a:cs typeface="Lidl Font Pro" panose="02000000000000000000"/>
              </a:rPr>
              <a:t>cycle</a:t>
            </a:r>
            <a:endParaRPr sz="4100" dirty="0">
              <a:latin typeface="Lidl Font Pro" panose="02000000000000000000"/>
              <a:cs typeface="Lidl Font Pro" panose="02000000000000000000"/>
            </a:endParaRPr>
          </a:p>
          <a:p>
            <a:pPr marL="12700">
              <a:lnSpc>
                <a:spcPts val="3315"/>
              </a:lnSpc>
            </a:pPr>
            <a:r>
              <a:rPr sz="2850" b="1" spc="-10" dirty="0">
                <a:solidFill>
                  <a:srgbClr val="0050AA"/>
                </a:solidFill>
                <a:latin typeface="Lidl Font Pro" panose="02000000000000000000"/>
                <a:cs typeface="Lidl Font Pro" panose="02000000000000000000"/>
              </a:rPr>
              <a:t>Recyklace</a:t>
            </a:r>
            <a:endParaRPr sz="2850" dirty="0">
              <a:latin typeface="Lidl Font Pro" panose="02000000000000000000"/>
              <a:cs typeface="Lidl Font Pro" panose="02000000000000000000"/>
            </a:endParaRPr>
          </a:p>
        </p:txBody>
      </p:sp>
      <p:sp>
        <p:nvSpPr>
          <p:cNvPr id="19" name="object 19"/>
          <p:cNvSpPr txBox="1"/>
          <p:nvPr/>
        </p:nvSpPr>
        <p:spPr>
          <a:xfrm>
            <a:off x="15378754" y="7709572"/>
            <a:ext cx="2947670" cy="905510"/>
          </a:xfrm>
          <a:prstGeom prst="rect">
            <a:avLst/>
          </a:prstGeom>
        </p:spPr>
        <p:txBody>
          <a:bodyPr vert="horz" wrap="square" lIns="0" tIns="11430" rIns="0" bIns="0" rtlCol="0">
            <a:spAutoFit/>
          </a:bodyPr>
          <a:lstStyle/>
          <a:p>
            <a:pPr marL="12700" marR="5080">
              <a:lnSpc>
                <a:spcPct val="101000"/>
              </a:lnSpc>
              <a:spcBef>
                <a:spcPts val="90"/>
              </a:spcBef>
            </a:pPr>
            <a:r>
              <a:rPr sz="2850" dirty="0">
                <a:solidFill>
                  <a:srgbClr val="0050AA"/>
                </a:solidFill>
                <a:latin typeface="Lidl Font Pro" panose="02000000000000000000"/>
                <a:cs typeface="Lidl Font Pro" panose="02000000000000000000"/>
              </a:rPr>
              <a:t>Uzavíráme</a:t>
            </a:r>
            <a:r>
              <a:rPr sz="2850" spc="-165" dirty="0">
                <a:solidFill>
                  <a:srgbClr val="0050AA"/>
                </a:solidFill>
                <a:latin typeface="Lidl Font Pro" panose="02000000000000000000"/>
                <a:cs typeface="Lidl Font Pro" panose="02000000000000000000"/>
              </a:rPr>
              <a:t> </a:t>
            </a:r>
            <a:r>
              <a:rPr sz="2850" spc="-20" dirty="0">
                <a:solidFill>
                  <a:srgbClr val="0050AA"/>
                </a:solidFill>
                <a:latin typeface="Lidl Font Pro" panose="02000000000000000000"/>
                <a:cs typeface="Lidl Font Pro" panose="02000000000000000000"/>
              </a:rPr>
              <a:t>smyčku </a:t>
            </a:r>
            <a:r>
              <a:rPr sz="2850" dirty="0">
                <a:solidFill>
                  <a:srgbClr val="0050AA"/>
                </a:solidFill>
                <a:latin typeface="Lidl Font Pro" panose="02000000000000000000"/>
                <a:cs typeface="Lidl Font Pro" panose="02000000000000000000"/>
              </a:rPr>
              <a:t>tam,</a:t>
            </a:r>
            <a:r>
              <a:rPr sz="2850" spc="-45" dirty="0">
                <a:solidFill>
                  <a:srgbClr val="0050AA"/>
                </a:solidFill>
                <a:latin typeface="Lidl Font Pro" panose="02000000000000000000"/>
                <a:cs typeface="Lidl Font Pro" panose="02000000000000000000"/>
              </a:rPr>
              <a:t> </a:t>
            </a:r>
            <a:r>
              <a:rPr sz="2850" dirty="0">
                <a:solidFill>
                  <a:srgbClr val="0050AA"/>
                </a:solidFill>
                <a:latin typeface="Lidl Font Pro" panose="02000000000000000000"/>
                <a:cs typeface="Lidl Font Pro" panose="02000000000000000000"/>
              </a:rPr>
              <a:t>kde</a:t>
            </a:r>
            <a:r>
              <a:rPr sz="2850" spc="-45" dirty="0">
                <a:solidFill>
                  <a:srgbClr val="0050AA"/>
                </a:solidFill>
                <a:latin typeface="Lidl Font Pro" panose="02000000000000000000"/>
                <a:cs typeface="Lidl Font Pro" panose="02000000000000000000"/>
              </a:rPr>
              <a:t> </a:t>
            </a:r>
            <a:r>
              <a:rPr sz="2850" dirty="0">
                <a:solidFill>
                  <a:srgbClr val="0050AA"/>
                </a:solidFill>
                <a:latin typeface="Lidl Font Pro" panose="02000000000000000000"/>
                <a:cs typeface="Lidl Font Pro" panose="02000000000000000000"/>
              </a:rPr>
              <a:t>to</a:t>
            </a:r>
            <a:r>
              <a:rPr sz="2850" spc="-45" dirty="0">
                <a:solidFill>
                  <a:srgbClr val="0050AA"/>
                </a:solidFill>
                <a:latin typeface="Lidl Font Pro" panose="02000000000000000000"/>
                <a:cs typeface="Lidl Font Pro" panose="02000000000000000000"/>
              </a:rPr>
              <a:t> </a:t>
            </a:r>
            <a:r>
              <a:rPr sz="2850" spc="-20" dirty="0">
                <a:solidFill>
                  <a:srgbClr val="0050AA"/>
                </a:solidFill>
                <a:latin typeface="Lidl Font Pro" panose="02000000000000000000"/>
                <a:cs typeface="Lidl Font Pro" panose="02000000000000000000"/>
              </a:rPr>
              <a:t>jde.</a:t>
            </a:r>
            <a:endParaRPr sz="2850">
              <a:latin typeface="Lidl Font Pro" panose="02000000000000000000"/>
              <a:cs typeface="Lidl Font Pro" panose="02000000000000000000"/>
            </a:endParaRPr>
          </a:p>
        </p:txBody>
      </p:sp>
      <p:pic>
        <p:nvPicPr>
          <p:cNvPr id="20" name="object 20"/>
          <p:cNvPicPr/>
          <p:nvPr/>
        </p:nvPicPr>
        <p:blipFill>
          <a:blip r:embed="rId4" cstate="print"/>
          <a:stretch>
            <a:fillRect/>
          </a:stretch>
        </p:blipFill>
        <p:spPr>
          <a:xfrm>
            <a:off x="12949994" y="8827011"/>
            <a:ext cx="1275028" cy="1275019"/>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2470</Words>
  <Application>Microsoft Office PowerPoint</Application>
  <PresentationFormat>Vlastní</PresentationFormat>
  <Paragraphs>257</Paragraphs>
  <Slides>31</Slides>
  <Notes>31</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31</vt:i4>
      </vt:variant>
    </vt:vector>
  </HeadingPairs>
  <TitlesOfParts>
    <vt:vector size="38" baseType="lpstr">
      <vt:lpstr>Calibri</vt:lpstr>
      <vt:lpstr>Lidl Font Pro</vt:lpstr>
      <vt:lpstr>Lidl Font Pro Book</vt:lpstr>
      <vt:lpstr>Lidl Font Pro Semibold</vt:lpstr>
      <vt:lpstr>Tahoma</vt:lpstr>
      <vt:lpstr>Times New Roman</vt:lpstr>
      <vt:lpstr>Office Theme</vt:lpstr>
      <vt:lpstr>Rozpohybovat věci a změnit tok plastů v oběhu znamená změnit svět k lepšímu.</vt:lpstr>
      <vt:lpstr>Být prvním je správná volba. Lidl takovým hybatelem je.</vt:lpstr>
      <vt:lpstr>Prezentace aplikace PowerPoint</vt:lpstr>
      <vt:lpstr>Prezentace aplikace PowerPoint</vt:lpstr>
      <vt:lpstr>MĚNÍME SLOVA V ČINY</vt:lpstr>
      <vt:lpstr>Prezentace aplikace PowerPoint</vt:lpstr>
      <vt:lpstr>Prezentace aplikace PowerPoint</vt:lpstr>
      <vt:lpstr>Strategie  skupiny Schwarz</vt:lpstr>
      <vt:lpstr>Tok plastu v systému dokážeme regulovat.</vt:lpstr>
      <vt:lpstr>„Styleguides“</vt:lpstr>
      <vt:lpstr>Redukce hmotnosti daného obalu, tenčí stěny.</vt:lpstr>
      <vt:lpstr>Prezentace aplikace PowerPoint</vt:lpstr>
      <vt:lpstr>Prezentace aplikace PowerPoint</vt:lpstr>
      <vt:lpstr>Prezentace aplikace PowerPoint</vt:lpstr>
      <vt:lpstr>Ukazujeme, že obal byl upravený směrem k větší udržitelnosti.</vt:lpstr>
      <vt:lpstr>20 %</vt:lpstr>
      <vt:lpstr>Prezentace aplikace PowerPoint</vt:lpstr>
      <vt:lpstr>Příroda si s obaly neporadí. My ano.</vt:lpstr>
      <vt:lpstr>Možnosti dalšího využívání nápojových PET lahví</vt:lpstr>
      <vt:lpstr>Češi smýšlí velmi ekologicky.</vt:lpstr>
      <vt:lpstr>Inspirace zálohovými systémy v Evropě</vt:lpstr>
      <vt:lpstr>Prezentace aplikace PowerPoint</vt:lpstr>
      <vt:lpstr>A jak to funguje?</vt:lpstr>
      <vt:lpstr>Pilot se těší od začátku značné oblibě.</vt:lpstr>
      <vt:lpstr>Od počátku pilotu se vysbíralo přes 420.000 PET lahví a plechovek.</vt:lpstr>
      <vt:lpstr>Prezentace aplikace PowerPoint</vt:lpstr>
      <vt:lpstr>Prezentace aplikace PowerPoint</vt:lpstr>
      <vt:lpstr>To nejlepší, co můžete udělat, je vyzkoušet si to v praxi.</vt:lpstr>
      <vt:lpstr>Prezentace aplikace PowerPoint</vt:lpstr>
      <vt:lpstr>Lidl je leaderem v omezování plastů.</vt:lpstr>
      <vt:lpstr>Sledujte dál Lidl aktivity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Rozpohybovat věci a změnit tok plastů v oběhu znamená změnit svět k lepšímu.</dc:title>
  <dc:creator>Jirku, Barbora</dc:creator>
  <cp:lastModifiedBy>Miroslav Hrdlička</cp:lastModifiedBy>
  <cp:revision>159</cp:revision>
  <cp:lastPrinted>2023-09-06T13:44:26Z</cp:lastPrinted>
  <dcterms:created xsi:type="dcterms:W3CDTF">2023-06-08T08:52:00Z</dcterms:created>
  <dcterms:modified xsi:type="dcterms:W3CDTF">2023-09-07T15:08:04Z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2023-04-13T02:00:00Z</vt:filetime>
  </property>
  <property fmtid="{D5CDD505-2E9C-101B-9397-08002B2CF9AE}" pid="3" name="Creator">
    <vt:lpwstr>Adobe InDesign 18.2 (Windows)</vt:lpwstr>
  </property>
  <property fmtid="{D5CDD505-2E9C-101B-9397-08002B2CF9AE}" pid="4" name="LastSaved">
    <vt:filetime>2023-06-08T02:00:00Z</vt:filetime>
  </property>
  <property fmtid="{D5CDD505-2E9C-101B-9397-08002B2CF9AE}" pid="5" name="Producer">
    <vt:lpwstr>Adobe PDF Library 17.0</vt:lpwstr>
  </property>
  <property fmtid="{D5CDD505-2E9C-101B-9397-08002B2CF9AE}" pid="6" name="ICV">
    <vt:lpwstr>6B1FF714B1014443A325D46392E09753</vt:lpwstr>
  </property>
  <property fmtid="{D5CDD505-2E9C-101B-9397-08002B2CF9AE}" pid="7" name="KSOProductBuildVer">
    <vt:lpwstr>1033-11.2.0.11219</vt:lpwstr>
  </property>
</Properties>
</file>