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Proxima Nova" panose="020B0604020202020204" charset="0"/>
      <p:regular r:id="rId22"/>
      <p:bold r:id="rId23"/>
      <p:italic r:id="rId24"/>
      <p:boldItalic r:id="rId25"/>
    </p:embeddedFont>
    <p:embeddedFont>
      <p:font typeface="Proxima Nova Extrabold" panose="020B0604020202020204" charset="0"/>
      <p:bold r:id="rId26"/>
    </p:embeddedFont>
    <p:embeddedFont>
      <p:font typeface="Proxima Nova Semibold" panose="020B0604020202020204" charset="0"/>
      <p:regular r:id="rId27"/>
      <p:bold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747775"/>
          </p15:clr>
        </p15:guide>
        <p15:guide id="2" pos="604">
          <p15:clr>
            <a:srgbClr val="747775"/>
          </p15:clr>
        </p15:guide>
        <p15:guide id="3" orient="horz" pos="397">
          <p15:clr>
            <a:srgbClr val="747775"/>
          </p15:clr>
        </p15:guide>
        <p15:guide id="4" orient="horz" pos="1159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1Y2sLKVQR/bUDLQIKriUUeM/Z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pos="454"/>
        <p:guide pos="604"/>
        <p:guide orient="horz" pos="397"/>
        <p:guide orient="horz" pos="11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customschemas.google.com/relationships/presentationmetadata" Target="meta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1256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" name="Google Shape;2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Title">
  <p:cSld name="No Title">
    <p:bg>
      <p:bgPr>
        <a:solidFill>
          <a:srgbClr val="FFDD0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/>
          <p:nvPr/>
        </p:nvSpPr>
        <p:spPr>
          <a:xfrm>
            <a:off x="203117" y="185039"/>
            <a:ext cx="11811789" cy="64698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Vb3rkcBsVgc?feature=oembed" TargetMode="Externa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hyperlink" Target="https://www.keenfootwear.cz/re-kee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t="6978" r="1613" b="12350"/>
          <a:stretch/>
        </p:blipFill>
        <p:spPr>
          <a:xfrm>
            <a:off x="197225" y="179700"/>
            <a:ext cx="11834150" cy="646899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619125" y="1258800"/>
            <a:ext cx="36444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 i="0" u="none" strike="noStrike" cap="none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RE.KEEN</a:t>
            </a:r>
            <a:r>
              <a:rPr lang="cs-CZ" sz="400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619125" y="3635054"/>
            <a:ext cx="3079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4000" b="1" i="0" u="none" strike="noStrike" cap="none" dirty="0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Jan Štika</a:t>
            </a:r>
            <a:r>
              <a:rPr lang="cs-CZ" sz="4000" b="1" dirty="0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endParaRPr sz="4000" b="1" i="0" u="none" strike="noStrike" cap="none" dirty="0">
              <a:solidFill>
                <a:schemeClr val="dk1"/>
              </a:solidFill>
              <a:highlight>
                <a:srgbClr val="FFDD00"/>
              </a:highligh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619125" y="2344292"/>
            <a:ext cx="6096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4000" b="1" i="0" u="none" strike="noStrike" cap="none" dirty="0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Vracíme boty do oběhu</a:t>
            </a:r>
            <a:r>
              <a:rPr lang="cs-CZ" sz="4000" b="1" dirty="0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endParaRPr sz="4000" b="1" i="0" u="none" strike="noStrike" cap="none" dirty="0">
              <a:solidFill>
                <a:srgbClr val="FFDD00"/>
              </a:solidFill>
              <a:highlight>
                <a:srgbClr val="FFDD00"/>
              </a:highligh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3" name="Google Shape;92;p1">
            <a:extLst>
              <a:ext uri="{FF2B5EF4-FFF2-40B4-BE49-F238E27FC236}">
                <a16:creationId xmlns:a16="http://schemas.microsoft.com/office/drawing/2014/main" id="{9BD3B5DF-8F32-2896-C81D-9376BD013678}"/>
              </a:ext>
            </a:extLst>
          </p:cNvPr>
          <p:cNvSpPr txBox="1"/>
          <p:nvPr/>
        </p:nvSpPr>
        <p:spPr>
          <a:xfrm>
            <a:off x="619124" y="4434107"/>
            <a:ext cx="525916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4000" b="1" i="0" u="none" strike="noStrike" cap="none" dirty="0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Outdoor </a:t>
            </a:r>
            <a:r>
              <a:rPr lang="cs-CZ" sz="4000" b="1" i="0" u="none" strike="noStrike" cap="none" dirty="0" err="1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concept</a:t>
            </a:r>
            <a:r>
              <a:rPr lang="cs-CZ" sz="4000" b="1" i="0" u="none" strike="noStrike" cap="none" dirty="0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a.s.</a:t>
            </a:r>
            <a:r>
              <a:rPr lang="cs-CZ" sz="4000" b="1" dirty="0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endParaRPr sz="4000" b="1" i="0" u="none" strike="noStrike" cap="none" dirty="0">
              <a:solidFill>
                <a:schemeClr val="dk1"/>
              </a:solidFill>
              <a:highlight>
                <a:srgbClr val="FFDD00"/>
              </a:highligh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RE.KEEN - Vracíme boty do oběhu">
            <a:hlinkClick r:id="" action="ppaction://media"/>
            <a:extLst>
              <a:ext uri="{FF2B5EF4-FFF2-40B4-BE49-F238E27FC236}">
                <a16:creationId xmlns:a16="http://schemas.microsoft.com/office/drawing/2014/main" id="{BC13ACE9-A3B9-22F6-F4D7-C936BAB359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11"/>
          <p:cNvGrpSpPr/>
          <p:nvPr/>
        </p:nvGrpSpPr>
        <p:grpSpPr>
          <a:xfrm>
            <a:off x="959225" y="2532088"/>
            <a:ext cx="10878148" cy="2289388"/>
            <a:chOff x="959225" y="2532088"/>
            <a:chExt cx="10878148" cy="2289388"/>
          </a:xfrm>
        </p:grpSpPr>
        <p:pic>
          <p:nvPicPr>
            <p:cNvPr id="183" name="Google Shape;183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81274" y="2532089"/>
              <a:ext cx="3434050" cy="22893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03323" y="2532088"/>
              <a:ext cx="3434050" cy="22893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59225" y="2532090"/>
              <a:ext cx="3434050" cy="22893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p11"/>
          <p:cNvSpPr txBox="1"/>
          <p:nvPr/>
        </p:nvSpPr>
        <p:spPr>
          <a:xfrm>
            <a:off x="858644" y="1710964"/>
            <a:ext cx="1062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i="0" u="none" strike="noStrike" cap="none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Uzpůsobení stávající prodejny k umístění projektu. </a:t>
            </a:r>
            <a:endParaRPr sz="24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87" name="Google Shape;187;p11" descr="KEEN Logo.pd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74497" y="6082445"/>
            <a:ext cx="1062867" cy="40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17825" y="329373"/>
            <a:ext cx="1471425" cy="147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1"/>
          <p:cNvSpPr txBox="1"/>
          <p:nvPr/>
        </p:nvSpPr>
        <p:spPr>
          <a:xfrm>
            <a:off x="463625" y="597575"/>
            <a:ext cx="79251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85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K</a:t>
            </a:r>
            <a:r>
              <a:rPr lang="cs-CZ" sz="5850" b="1" i="0" u="none" strike="noStrike" cap="none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EEN Concept Store</a:t>
            </a:r>
            <a:r>
              <a:rPr lang="cs-CZ" sz="585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 i="0" u="none" strike="noStrike" cap="none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endParaRPr sz="5850" b="1" i="0" u="none" strike="noStrike" cap="none">
              <a:solidFill>
                <a:schemeClr val="dk1"/>
              </a:solidFill>
              <a:highlight>
                <a:srgbClr val="FFDD00"/>
              </a:highligh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2"/>
          <p:cNvGrpSpPr/>
          <p:nvPr/>
        </p:nvGrpSpPr>
        <p:grpSpPr>
          <a:xfrm>
            <a:off x="959362" y="2113000"/>
            <a:ext cx="10878013" cy="2289382"/>
            <a:chOff x="959362" y="2173975"/>
            <a:chExt cx="10878013" cy="2289382"/>
          </a:xfrm>
        </p:grpSpPr>
        <p:pic>
          <p:nvPicPr>
            <p:cNvPr id="195" name="Google Shape;195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03325" y="2173975"/>
              <a:ext cx="3434050" cy="22893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59362" y="2173978"/>
              <a:ext cx="3434040" cy="2289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76975" y="2173975"/>
              <a:ext cx="3434050" cy="22893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8" name="Google Shape;198;p12" descr="KEEN Logo.pd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74497" y="6082445"/>
            <a:ext cx="1062867" cy="40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17825" y="329373"/>
            <a:ext cx="1471425" cy="147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2"/>
          <p:cNvSpPr txBox="1"/>
          <p:nvPr/>
        </p:nvSpPr>
        <p:spPr>
          <a:xfrm>
            <a:off x="853450" y="799651"/>
            <a:ext cx="8952600" cy="11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cs-CZ" sz="28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Znovuvyužití nepotřebných materiálů.</a:t>
            </a:r>
            <a:br>
              <a:rPr lang="cs-CZ" sz="2800">
                <a:latin typeface="Proxima Nova Extrabold"/>
                <a:ea typeface="Proxima Nova Extrabold"/>
                <a:cs typeface="Proxima Nova Extrabold"/>
                <a:sym typeface="Proxima Nova Extrabold"/>
              </a:rPr>
            </a:br>
            <a:r>
              <a:rPr lang="cs-CZ" sz="2800" i="0" u="none" strike="noStrike" cap="none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(</a:t>
            </a:r>
            <a:r>
              <a:rPr lang="cs-CZ" sz="28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dřevo, papír, kov</a:t>
            </a:r>
            <a:r>
              <a:rPr lang="cs-CZ" sz="2800" i="0" u="none" strike="noStrike" cap="none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)</a:t>
            </a:r>
            <a:endParaRPr sz="28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0" y="1896114"/>
            <a:ext cx="2956535" cy="444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8941" y="1896114"/>
            <a:ext cx="2600186" cy="444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1533" y="1896114"/>
            <a:ext cx="2144128" cy="444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58067" y="1886200"/>
            <a:ext cx="2144129" cy="4452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3"/>
          <p:cNvSpPr txBox="1"/>
          <p:nvPr/>
        </p:nvSpPr>
        <p:spPr>
          <a:xfrm>
            <a:off x="463625" y="597575"/>
            <a:ext cx="51363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85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Komunikace</a:t>
            </a:r>
            <a:r>
              <a:rPr lang="cs-CZ" sz="585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 i="0" u="none" strike="noStrike" cap="none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endParaRPr sz="5850" b="1" i="0" u="none" strike="noStrike" cap="none">
              <a:solidFill>
                <a:schemeClr val="dk1"/>
              </a:solidFill>
              <a:highlight>
                <a:srgbClr val="FFDD00"/>
              </a:highligh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"/>
          <p:cNvSpPr txBox="1"/>
          <p:nvPr/>
        </p:nvSpPr>
        <p:spPr>
          <a:xfrm>
            <a:off x="631576" y="597575"/>
            <a:ext cx="4823723" cy="99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850" b="1" dirty="0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 dirty="0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Zajímavosti</a:t>
            </a:r>
            <a:r>
              <a:rPr lang="cs-CZ" sz="5850" b="1" dirty="0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 i="0" u="none" strike="noStrike" cap="none" dirty="0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endParaRPr sz="5850" b="1" i="0" u="none" strike="noStrike" cap="none" dirty="0">
              <a:solidFill>
                <a:schemeClr val="dk1"/>
              </a:solidFill>
              <a:highlight>
                <a:srgbClr val="FFDD00"/>
              </a:highligh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" name="Google Shape;137;p6">
            <a:extLst>
              <a:ext uri="{FF2B5EF4-FFF2-40B4-BE49-F238E27FC236}">
                <a16:creationId xmlns:a16="http://schemas.microsoft.com/office/drawing/2014/main" id="{F77A3DE9-DF90-7FA5-272D-CE80DB269FB7}"/>
              </a:ext>
            </a:extLst>
          </p:cNvPr>
          <p:cNvSpPr txBox="1"/>
          <p:nvPr/>
        </p:nvSpPr>
        <p:spPr>
          <a:xfrm>
            <a:off x="754354" y="1697631"/>
            <a:ext cx="3910952" cy="393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i="1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RE.KEEN</a:t>
            </a:r>
          </a:p>
          <a:p>
            <a:pPr>
              <a:lnSpc>
                <a:spcPct val="115000"/>
              </a:lnSpc>
            </a:pPr>
            <a:r>
              <a:rPr lang="cs-CZ" sz="2400" b="1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Start projektu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50" b="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Květen 2023</a:t>
            </a:r>
            <a:endParaRPr sz="1867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Úspěšnost projektu</a:t>
            </a:r>
            <a:endParaRPr sz="2400" b="1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50" b="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Stovky párů bot vráceny do oběhu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Likvidační stav bot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67" b="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Využití ZČU pro umělecké projekty</a:t>
            </a:r>
            <a:endParaRPr sz="1867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Milníky projektu</a:t>
            </a:r>
            <a:endParaRPr sz="2400" b="1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67" dirty="0">
                <a:latin typeface="Proxima Nova"/>
                <a:ea typeface="Proxima Nova"/>
                <a:cs typeface="Proxima Nova"/>
                <a:sym typeface="Proxima Nova"/>
              </a:rPr>
              <a:t>Rozšíření výkupních míst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67" b="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cs-CZ" sz="1867" dirty="0">
                <a:latin typeface="Proxima Nova"/>
                <a:ea typeface="Proxima Nova"/>
                <a:cs typeface="Proxima Nova"/>
                <a:sym typeface="Proxima Nova"/>
              </a:rPr>
              <a:t>plikace na dalších trzích</a:t>
            </a:r>
            <a:endParaRPr sz="1867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" name="Google Shape;137;p6">
            <a:extLst>
              <a:ext uri="{FF2B5EF4-FFF2-40B4-BE49-F238E27FC236}">
                <a16:creationId xmlns:a16="http://schemas.microsoft.com/office/drawing/2014/main" id="{DD6C0327-84D9-F3E3-349C-0BF8F350BD6E}"/>
              </a:ext>
            </a:extLst>
          </p:cNvPr>
          <p:cNvSpPr txBox="1"/>
          <p:nvPr/>
        </p:nvSpPr>
        <p:spPr>
          <a:xfrm>
            <a:off x="6736702" y="1745867"/>
            <a:ext cx="4348066" cy="3861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i="1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KEEN</a:t>
            </a:r>
            <a:endParaRPr sz="2800" b="1" i="1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15000"/>
              </a:lnSpc>
            </a:pPr>
            <a:r>
              <a:rPr lang="cs-CZ" sz="2400" b="1" dirty="0">
                <a:latin typeface="Proxima Nova"/>
                <a:ea typeface="Proxima Nova"/>
                <a:cs typeface="Proxima Nova"/>
                <a:sym typeface="Proxima Nova"/>
              </a:rPr>
              <a:t>Těžké kovy </a:t>
            </a:r>
            <a:r>
              <a:rPr lang="cs-CZ" sz="1850" dirty="0">
                <a:latin typeface="Proxima Nova"/>
                <a:sym typeface="Proxima Nova"/>
              </a:rPr>
              <a:t>free 2015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PFAS </a:t>
            </a:r>
            <a:r>
              <a:rPr lang="cs-CZ" sz="185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free</a:t>
            </a:r>
            <a:r>
              <a:rPr lang="cs-CZ" sz="2400" b="1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cs-CZ" sz="1850" b="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2018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 err="1">
                <a:latin typeface="Proxima Nova"/>
                <a:ea typeface="Proxima Nova"/>
                <a:cs typeface="Proxima Nova"/>
                <a:sym typeface="Proxima Nova"/>
              </a:rPr>
              <a:t>Antimicrobiální</a:t>
            </a:r>
            <a:r>
              <a:rPr lang="cs-CZ" sz="2400" b="1" dirty="0">
                <a:latin typeface="Proxima Nova"/>
                <a:ea typeface="Proxima Nova"/>
                <a:cs typeface="Proxima Nova"/>
                <a:sym typeface="Proxima Nova"/>
              </a:rPr>
              <a:t> látky </a:t>
            </a:r>
            <a:r>
              <a:rPr lang="cs-CZ" sz="1850" dirty="0">
                <a:latin typeface="Proxima Nova"/>
                <a:ea typeface="Proxima Nova"/>
                <a:cs typeface="Proxima Nova"/>
                <a:sym typeface="Proxima Nova"/>
              </a:rPr>
              <a:t>free 2018</a:t>
            </a:r>
            <a:endParaRPr lang="cs-CZ" sz="1850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15000"/>
              </a:lnSpc>
            </a:pPr>
            <a:r>
              <a:rPr lang="cs-CZ" sz="2400" b="1" dirty="0">
                <a:latin typeface="Proxima Nova"/>
                <a:sym typeface="Proxima Nova"/>
              </a:rPr>
              <a:t>Vlna</a:t>
            </a:r>
            <a:r>
              <a:rPr lang="cs-CZ" sz="2800" b="1" dirty="0">
                <a:latin typeface="Proxima Nova"/>
                <a:sym typeface="Proxima Nova"/>
              </a:rPr>
              <a:t> </a:t>
            </a:r>
            <a:r>
              <a:rPr lang="cs-CZ" sz="1850" dirty="0">
                <a:latin typeface="Proxima Nova"/>
                <a:sym typeface="Proxima Nova"/>
              </a:rPr>
              <a:t>od 2021 s certifikátem RWS</a:t>
            </a:r>
            <a:endParaRPr lang="cs-CZ" sz="1850" b="1" dirty="0">
              <a:latin typeface="Proxima Nova"/>
              <a:sym typeface="Proxima Nova"/>
            </a:endParaRPr>
          </a:p>
          <a:p>
            <a:pPr>
              <a:lnSpc>
                <a:spcPct val="115000"/>
              </a:lnSpc>
            </a:pPr>
            <a:r>
              <a:rPr lang="cs-CZ" sz="2400" b="1" dirty="0">
                <a:latin typeface="Proxima Nova"/>
                <a:sym typeface="Proxima Nova"/>
              </a:rPr>
              <a:t>Rozpouštědla</a:t>
            </a:r>
            <a:r>
              <a:rPr lang="cs-CZ" sz="1850" dirty="0">
                <a:latin typeface="Proxima Nova"/>
                <a:sym typeface="Proxima Nova"/>
              </a:rPr>
              <a:t> -6% 2023 / -33% 2030</a:t>
            </a:r>
          </a:p>
          <a:p>
            <a:pPr>
              <a:lnSpc>
                <a:spcPct val="115000"/>
              </a:lnSpc>
            </a:pPr>
            <a:r>
              <a:rPr lang="cs-CZ" sz="2400" b="1" dirty="0" err="1">
                <a:latin typeface="Proxima Nova"/>
                <a:sym typeface="Proxima Nova"/>
              </a:rPr>
              <a:t>KEEN.Leather</a:t>
            </a:r>
            <a:r>
              <a:rPr lang="cs-CZ" sz="2400" b="1" dirty="0">
                <a:latin typeface="Proxima Nova"/>
                <a:sym typeface="Proxima Nova"/>
              </a:rPr>
              <a:t> </a:t>
            </a:r>
            <a:r>
              <a:rPr lang="cs-CZ" sz="1800" dirty="0">
                <a:latin typeface="Proxima Nova"/>
                <a:sym typeface="Proxima Nova"/>
              </a:rPr>
              <a:t>certifikáty LWG</a:t>
            </a:r>
            <a:endParaRPr lang="cs-CZ" sz="1800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15000"/>
              </a:lnSpc>
            </a:pPr>
            <a:endParaRPr lang="cs-CZ" sz="1850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Google Shape;114;p3" descr="KEEN Logo.pdf">
            <a:extLst>
              <a:ext uri="{FF2B5EF4-FFF2-40B4-BE49-F238E27FC236}">
                <a16:creationId xmlns:a16="http://schemas.microsoft.com/office/drawing/2014/main" id="{C84CD827-8E68-8013-20CE-957F183DD9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2097" y="5930045"/>
            <a:ext cx="1062867" cy="40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9;p12">
            <a:extLst>
              <a:ext uri="{FF2B5EF4-FFF2-40B4-BE49-F238E27FC236}">
                <a16:creationId xmlns:a16="http://schemas.microsoft.com/office/drawing/2014/main" id="{DABDF348-E66E-FFDD-9AE2-476F2E6346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17825" y="329373"/>
            <a:ext cx="1471425" cy="1473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25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4"/>
          <p:cNvPicPr preferRelativeResize="0"/>
          <p:nvPr/>
        </p:nvPicPr>
        <p:blipFill rotWithShape="1">
          <a:blip r:embed="rId3">
            <a:alphaModFix/>
          </a:blip>
          <a:srcRect t="2230" b="15775"/>
          <a:stretch/>
        </p:blipFill>
        <p:spPr>
          <a:xfrm>
            <a:off x="189600" y="179325"/>
            <a:ext cx="11849098" cy="647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4"/>
          <p:cNvSpPr txBox="1"/>
          <p:nvPr/>
        </p:nvSpPr>
        <p:spPr>
          <a:xfrm>
            <a:off x="6764694" y="5930850"/>
            <a:ext cx="3643356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u="sng" dirty="0">
                <a:solidFill>
                  <a:srgbClr val="FFDD00"/>
                </a:solidFill>
                <a:latin typeface="Proxima Nova"/>
                <a:ea typeface="Proxima Nova"/>
                <a:cs typeface="Proxima Nova"/>
                <a:sym typeface="Proxima 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www.keenfootwear.cz/rekeen</a:t>
            </a:r>
            <a:endParaRPr sz="2000" b="1" dirty="0">
              <a:solidFill>
                <a:srgbClr val="FFDD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6" name="Google Shape;216;p14" descr="KEEN Logo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2097" y="5930045"/>
            <a:ext cx="1062867" cy="40181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4"/>
          <p:cNvSpPr txBox="1"/>
          <p:nvPr/>
        </p:nvSpPr>
        <p:spPr>
          <a:xfrm>
            <a:off x="485775" y="597575"/>
            <a:ext cx="78192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85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Děkuji za pozornost.</a:t>
            </a:r>
            <a:r>
              <a:rPr lang="cs-CZ" sz="585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 i="0" u="none" strike="noStrike" cap="none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endParaRPr sz="5850" b="1" i="0" u="none" strike="noStrike" cap="none">
              <a:solidFill>
                <a:schemeClr val="dk1"/>
              </a:solidFill>
              <a:highlight>
                <a:srgbClr val="FFDD00"/>
              </a:highligh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18" name="Google Shape;218;p14"/>
          <p:cNvSpPr/>
          <p:nvPr/>
        </p:nvSpPr>
        <p:spPr>
          <a:xfrm>
            <a:off x="720100" y="5930850"/>
            <a:ext cx="2898600" cy="9276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7275" y="6054351"/>
            <a:ext cx="2570849" cy="5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/>
          <p:nvPr/>
        </p:nvSpPr>
        <p:spPr>
          <a:xfrm>
            <a:off x="387164" y="574406"/>
            <a:ext cx="80844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85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 i="0" u="none" strike="noStrike" cap="none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KEEN – pilíře značky</a:t>
            </a:r>
            <a:r>
              <a:rPr lang="cs-CZ" sz="585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 i="0" u="none" strike="noStrike" cap="none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endParaRPr sz="5850" b="1" i="0" u="none" strike="noStrike" cap="none">
              <a:solidFill>
                <a:schemeClr val="dk1"/>
              </a:solidFill>
              <a:highlight>
                <a:srgbClr val="FFDD00"/>
              </a:highligh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859647" y="1703150"/>
            <a:ext cx="6675600" cy="43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Historie</a:t>
            </a:r>
            <a:endParaRPr sz="24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5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Od roku 2003 vyrábíme obuv s ikonickou ochranou prstů.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5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Specifický vzhled bot zná celý svět od Portlandu,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5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přes Japonsko, Holandsko, až po Česko.</a:t>
            </a:r>
            <a:endParaRPr sz="185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Produkt</a:t>
            </a:r>
            <a:endParaRPr sz="24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5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Původem obuv pro surfaře se rozšířila do celého světa.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5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Pracovní obuv, sandále, dětská obuv, outdoorová obuv,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5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zimní obuv. Obuv pro každého člověka. </a:t>
            </a:r>
            <a:endParaRPr sz="1867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8370481" y="1567105"/>
            <a:ext cx="3228900" cy="2152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2474" y="3925832"/>
            <a:ext cx="3226982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 descr="KEEN Logo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2097" y="5930045"/>
            <a:ext cx="1062867" cy="40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06FDFA8-3797-2E63-6CAF-62D34D56D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480" y="1510959"/>
            <a:ext cx="3228901" cy="2152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867800" y="1725625"/>
            <a:ext cx="6431400" cy="26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Ekologie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67" b="0" i="1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KEEN.Detox </a:t>
            </a:r>
            <a:r>
              <a:rPr lang="cs-CZ"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– používáme recyklované materiály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(plast, zemědělský odpad, vlna), eliminujeme chemikálie,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nepoužíváme těžké kovy, pesticidy.</a:t>
            </a:r>
            <a:endParaRPr sz="1867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Od roku 2018 PFAS free.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/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 l="3261" r="4619"/>
          <a:stretch/>
        </p:blipFill>
        <p:spPr>
          <a:xfrm>
            <a:off x="8096550" y="1840476"/>
            <a:ext cx="3483949" cy="2127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6552" y="4550664"/>
            <a:ext cx="1781177" cy="178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8333" y="4541548"/>
            <a:ext cx="1781177" cy="178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7442" y="4541549"/>
            <a:ext cx="1781177" cy="178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9223" y="4541548"/>
            <a:ext cx="1781177" cy="178117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394789" y="567806"/>
            <a:ext cx="80844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85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 i="0" u="none" strike="noStrike" cap="none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KEEN – pilíře značky</a:t>
            </a:r>
            <a:r>
              <a:rPr lang="cs-CZ" sz="585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 i="0" u="none" strike="noStrike" cap="none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endParaRPr sz="5850" b="1" i="0" u="none" strike="noStrike" cap="none">
              <a:solidFill>
                <a:schemeClr val="dk1"/>
              </a:solidFill>
              <a:highlight>
                <a:srgbClr val="FFDD00"/>
              </a:highligh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114" name="Google Shape;114;p3" descr="KEEN Logo.pd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22097" y="5930045"/>
            <a:ext cx="1062867" cy="401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833914" y="1718362"/>
            <a:ext cx="8981100" cy="14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Udržitelnost</a:t>
            </a:r>
            <a:endParaRPr sz="24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67" b="0" i="1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KEEN.Effect </a:t>
            </a:r>
            <a:r>
              <a:rPr lang="cs-CZ"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– Spojení člověka a přírody.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Minimalizace stop na člověka a přírodu.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Podpora humanitární pomoci. </a:t>
            </a:r>
            <a:endParaRPr sz="1867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9237" y="4179193"/>
            <a:ext cx="3228975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9701" y="1840477"/>
            <a:ext cx="2412416" cy="361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70347" y="1840477"/>
            <a:ext cx="2714630" cy="361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 descr="KEEN Logo.pd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22097" y="5930045"/>
            <a:ext cx="1062867" cy="40181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 txBox="1"/>
          <p:nvPr/>
        </p:nvSpPr>
        <p:spPr>
          <a:xfrm>
            <a:off x="387164" y="597581"/>
            <a:ext cx="80844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85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 i="0" u="none" strike="noStrike" cap="none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KEEN – pilíře značky</a:t>
            </a:r>
            <a:r>
              <a:rPr lang="cs-CZ" sz="585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 i="0" u="none" strike="noStrike" cap="none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endParaRPr sz="5850" b="1" i="0" u="none" strike="noStrike" cap="none">
              <a:solidFill>
                <a:schemeClr val="dk1"/>
              </a:solidFill>
              <a:highlight>
                <a:srgbClr val="FFDD00"/>
              </a:highligh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4608" y="1840475"/>
            <a:ext cx="3173069" cy="449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8355" y="1840475"/>
            <a:ext cx="3173069" cy="449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 descr="KEEN Logo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2097" y="5930045"/>
            <a:ext cx="1062867" cy="40181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631275" y="597575"/>
            <a:ext cx="36426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85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RE.K</a:t>
            </a:r>
            <a:r>
              <a:rPr lang="cs-CZ" sz="5850" b="1" i="0" u="none" strike="noStrike" cap="none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EEN</a:t>
            </a:r>
            <a:r>
              <a:rPr lang="cs-CZ" sz="585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 i="0" u="none" strike="noStrike" cap="none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endParaRPr sz="5850" b="1" i="0" u="none" strike="noStrike" cap="none">
              <a:solidFill>
                <a:schemeClr val="dk1"/>
              </a:solidFill>
              <a:highlight>
                <a:srgbClr val="FFDD00"/>
              </a:highligh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/>
          <p:nvPr/>
        </p:nvSpPr>
        <p:spPr>
          <a:xfrm>
            <a:off x="1500803" y="1706962"/>
            <a:ext cx="8981100" cy="47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Jedinečnost</a:t>
            </a:r>
            <a:endParaRPr sz="2400" b="1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50" b="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Jsme první obuvnická značka v České republice s cirkulárním prodejen.</a:t>
            </a:r>
            <a:endParaRPr sz="1850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Udržitelnost</a:t>
            </a:r>
            <a:endParaRPr sz="2400" b="1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50" b="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Jeden z hlavních bodů značky KEEN. Dáváme botám druhou šanci, a to i těm nenositelným.</a:t>
            </a:r>
            <a:endParaRPr sz="1867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67" b="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Odolnost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67" b="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Odolnost botám KEEN dává zákazníkům možnost prodeje a dalšího nákupu již použitých bot, které jsou stále funkční.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Propojení</a:t>
            </a:r>
            <a:endParaRPr sz="2400" b="1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67" dirty="0">
                <a:latin typeface="Proxima Nova"/>
                <a:ea typeface="Proxima Nova"/>
                <a:cs typeface="Proxima Nova"/>
                <a:sym typeface="Proxima Nova"/>
              </a:rPr>
              <a:t>Ještě větší propojení značky KEEN s ekologií a udržitelností.</a:t>
            </a:r>
            <a:endParaRPr sz="1867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" name="Google Shape;138;p6"/>
          <p:cNvSpPr txBox="1"/>
          <p:nvPr/>
        </p:nvSpPr>
        <p:spPr>
          <a:xfrm>
            <a:off x="959236" y="2787742"/>
            <a:ext cx="401400" cy="461700"/>
          </a:xfrm>
          <a:prstGeom prst="rect">
            <a:avLst/>
          </a:prstGeom>
          <a:solidFill>
            <a:srgbClr val="FFDD00"/>
          </a:solidFill>
          <a:ln w="9525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/>
          </a:p>
        </p:txBody>
      </p:sp>
      <p:sp>
        <p:nvSpPr>
          <p:cNvPr id="139" name="Google Shape;139;p6"/>
          <p:cNvSpPr txBox="1"/>
          <p:nvPr/>
        </p:nvSpPr>
        <p:spPr>
          <a:xfrm>
            <a:off x="959236" y="1706952"/>
            <a:ext cx="401400" cy="461700"/>
          </a:xfrm>
          <a:prstGeom prst="rect">
            <a:avLst/>
          </a:prstGeom>
          <a:solidFill>
            <a:srgbClr val="FFDD00"/>
          </a:solidFill>
          <a:ln w="9525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/>
          </a:p>
        </p:txBody>
      </p:sp>
      <p:sp>
        <p:nvSpPr>
          <p:cNvPr id="140" name="Google Shape;140;p6"/>
          <p:cNvSpPr txBox="1"/>
          <p:nvPr/>
        </p:nvSpPr>
        <p:spPr>
          <a:xfrm>
            <a:off x="959236" y="4179618"/>
            <a:ext cx="401400" cy="461700"/>
          </a:xfrm>
          <a:prstGeom prst="rect">
            <a:avLst/>
          </a:prstGeom>
          <a:solidFill>
            <a:srgbClr val="FFDD00"/>
          </a:solidFill>
          <a:ln w="9525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24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1" name="Google Shape;141;p6"/>
          <p:cNvSpPr txBox="1"/>
          <p:nvPr/>
        </p:nvSpPr>
        <p:spPr>
          <a:xfrm>
            <a:off x="959236" y="5571494"/>
            <a:ext cx="401400" cy="461700"/>
          </a:xfrm>
          <a:prstGeom prst="rect">
            <a:avLst/>
          </a:prstGeom>
          <a:solidFill>
            <a:srgbClr val="FFDD00"/>
          </a:solidFill>
          <a:ln w="9525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 sz="24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2" name="Google Shape;1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7825" y="329373"/>
            <a:ext cx="1471425" cy="14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6" descr="KEEN Logo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2097" y="5930045"/>
            <a:ext cx="1062867" cy="40181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/>
          <p:nvPr/>
        </p:nvSpPr>
        <p:spPr>
          <a:xfrm>
            <a:off x="600750" y="597575"/>
            <a:ext cx="21033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85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Idea</a:t>
            </a:r>
            <a:r>
              <a:rPr lang="cs-CZ" sz="5850" b="1">
                <a:solidFill>
                  <a:srgbClr val="FFDD00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cs-CZ" sz="5850" b="1" i="0" u="none" strike="noStrike" cap="none">
                <a:solidFill>
                  <a:schemeClr val="dk1"/>
                </a:solidFill>
                <a:highlight>
                  <a:srgbClr val="FFDD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endParaRPr sz="5850" b="1" i="0" u="none" strike="noStrike" cap="none">
              <a:solidFill>
                <a:schemeClr val="dk1"/>
              </a:solidFill>
              <a:highlight>
                <a:srgbClr val="FFDD00"/>
              </a:highligh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/>
          <p:nvPr/>
        </p:nvSpPr>
        <p:spPr>
          <a:xfrm>
            <a:off x="853425" y="830427"/>
            <a:ext cx="9326100" cy="22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cs-CZ" sz="280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Máte doma staré boty KEEN a nenosíte je?</a:t>
            </a:r>
            <a:endParaRPr sz="2800"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br>
              <a:rPr lang="cs-CZ" sz="28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r>
              <a:rPr lang="cs-CZ" sz="2800" i="0" u="none" strike="noStrike" cap="none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Přineste je do prodejny KEEN concept store,</a:t>
            </a:r>
            <a:br>
              <a:rPr lang="cs-CZ" sz="28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r>
              <a:rPr lang="cs-CZ" sz="2800" i="0" u="none" strike="noStrike" cap="none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vrátíme jim nový život.</a:t>
            </a:r>
            <a:r>
              <a:rPr lang="cs-CZ" sz="280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	</a:t>
            </a:r>
            <a:endParaRPr sz="2800"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grpSp>
        <p:nvGrpSpPr>
          <p:cNvPr id="150" name="Google Shape;150;p7"/>
          <p:cNvGrpSpPr/>
          <p:nvPr/>
        </p:nvGrpSpPr>
        <p:grpSpPr>
          <a:xfrm>
            <a:off x="1498538" y="2952749"/>
            <a:ext cx="9072973" cy="2718250"/>
            <a:chOff x="1344840" y="2952749"/>
            <a:chExt cx="9072973" cy="2718250"/>
          </a:xfrm>
        </p:grpSpPr>
        <p:pic>
          <p:nvPicPr>
            <p:cNvPr id="151" name="Google Shape;151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44840" y="2952749"/>
              <a:ext cx="4077374" cy="2718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40439" y="2952749"/>
              <a:ext cx="4077374" cy="2718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3" name="Google Shape;153;p7" descr="KEEN Logo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2097" y="5930045"/>
            <a:ext cx="1062867" cy="40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17825" y="329373"/>
            <a:ext cx="1471425" cy="147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 txBox="1"/>
          <p:nvPr/>
        </p:nvSpPr>
        <p:spPr>
          <a:xfrm>
            <a:off x="853450" y="799653"/>
            <a:ext cx="9478500" cy="21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cs-CZ" sz="280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Boty vyměníme za okamžitou slevu.</a:t>
            </a:r>
            <a:br>
              <a:rPr lang="cs-CZ" sz="2800">
                <a:latin typeface="Proxima Nova Extrabold"/>
                <a:ea typeface="Proxima Nova Extrabold"/>
                <a:cs typeface="Proxima Nova Extrabold"/>
                <a:sym typeface="Proxima Nova Extrabold"/>
              </a:rPr>
            </a:br>
            <a:r>
              <a:rPr lang="cs-CZ" sz="2800" i="0" u="none" strike="noStrike" cap="none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(</a:t>
            </a:r>
            <a:r>
              <a:rPr lang="cs-CZ" sz="28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l</a:t>
            </a:r>
            <a:r>
              <a:rPr lang="cs-CZ" sz="2800" i="0" u="none" strike="noStrike" cap="none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ikvidace / použitelné / perfektní)</a:t>
            </a:r>
            <a:br>
              <a:rPr lang="cs-CZ" sz="2800"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br>
              <a:rPr lang="cs-CZ" sz="2800"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r>
              <a:rPr lang="cs-CZ" sz="2800" i="0" u="none" strike="noStrike" cap="none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Vyberete si nový pár nebo slevu uplatníte jindy.</a:t>
            </a:r>
            <a:endParaRPr sz="28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60" name="Google Shape;16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4127" y="2952747"/>
            <a:ext cx="4077374" cy="27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8551" y="2952750"/>
            <a:ext cx="4077374" cy="271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8" descr="KEEN Logo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2097" y="5930045"/>
            <a:ext cx="1062867" cy="40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17825" y="329373"/>
            <a:ext cx="1471425" cy="147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 txBox="1"/>
          <p:nvPr/>
        </p:nvSpPr>
        <p:spPr>
          <a:xfrm>
            <a:off x="845825" y="830428"/>
            <a:ext cx="7002000" cy="1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cs-CZ" sz="28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Vracíme boty do oběhu.</a:t>
            </a:r>
            <a:endParaRPr sz="2800">
              <a:solidFill>
                <a:schemeClr val="dk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br>
              <a:rPr lang="cs-CZ" sz="28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r>
              <a:rPr lang="cs-CZ" sz="2800" i="0" u="none" strike="noStrike" cap="none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Boty připravíme pro další zákazníky</a:t>
            </a:r>
            <a:br>
              <a:rPr lang="cs-CZ" sz="28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r>
              <a:rPr lang="cs-CZ" sz="2800" i="0" u="none" strike="noStrike" cap="none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nebo i pro umělce.	</a:t>
            </a:r>
            <a:endParaRPr sz="28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69" name="Google Shape;1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8560" y="2823099"/>
            <a:ext cx="4077370" cy="27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4121" y="2823099"/>
            <a:ext cx="4077374" cy="27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9" descr="KEEN Logo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2097" y="5930045"/>
            <a:ext cx="1062867" cy="40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17825" y="329373"/>
            <a:ext cx="1471425" cy="147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403</Words>
  <Application>Microsoft Office PowerPoint</Application>
  <PresentationFormat>Širokoúhlá obrazovka</PresentationFormat>
  <Paragraphs>77</Paragraphs>
  <Slides>15</Slides>
  <Notes>15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Štika Jan</dc:creator>
  <cp:lastModifiedBy>Štika Jan</cp:lastModifiedBy>
  <cp:revision>4</cp:revision>
  <dcterms:created xsi:type="dcterms:W3CDTF">2023-03-23T06:56:38Z</dcterms:created>
  <dcterms:modified xsi:type="dcterms:W3CDTF">2023-09-15T10:15:02Z</dcterms:modified>
</cp:coreProperties>
</file>