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  <p:sldMasterId id="2147483696" r:id="rId5"/>
    <p:sldMasterId id="2147483660" r:id="rId6"/>
    <p:sldMasterId id="2147483713" r:id="rId7"/>
    <p:sldMasterId id="2147483752" r:id="rId8"/>
    <p:sldMasterId id="2147483756" r:id="rId9"/>
  </p:sldMasterIdLst>
  <p:notesMasterIdLst>
    <p:notesMasterId r:id="rId28"/>
  </p:notesMasterIdLst>
  <p:handoutMasterIdLst>
    <p:handoutMasterId r:id="rId29"/>
  </p:handoutMasterIdLst>
  <p:sldIdLst>
    <p:sldId id="2147198106" r:id="rId10"/>
    <p:sldId id="2147198107" r:id="rId11"/>
    <p:sldId id="256904" r:id="rId12"/>
    <p:sldId id="2147198116" r:id="rId13"/>
    <p:sldId id="2147198119" r:id="rId14"/>
    <p:sldId id="297" r:id="rId15"/>
    <p:sldId id="298" r:id="rId16"/>
    <p:sldId id="2147198121" r:id="rId17"/>
    <p:sldId id="2147198123" r:id="rId18"/>
    <p:sldId id="2147198124" r:id="rId19"/>
    <p:sldId id="2147198125" r:id="rId20"/>
    <p:sldId id="2147198130" r:id="rId21"/>
    <p:sldId id="303" r:id="rId22"/>
    <p:sldId id="2147198132" r:id="rId23"/>
    <p:sldId id="2147198131" r:id="rId24"/>
    <p:sldId id="256905" r:id="rId25"/>
    <p:sldId id="287" r:id="rId26"/>
    <p:sldId id="371" r:id="rId27"/>
  </p:sldIdLst>
  <p:sldSz cx="9144000" cy="5143500" type="screen16x9"/>
  <p:notesSz cx="7099300" cy="102346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7ABBD1BC-170F-4517-BE82-B5FEF8708FFE}">
          <p14:sldIdLst/>
        </p14:section>
        <p14:section name="Default Section" id="{DB5694BE-AC9D-46DF-ADE6-D25A8E0B9E91}">
          <p14:sldIdLst>
            <p14:sldId id="2147198106"/>
            <p14:sldId id="2147198107"/>
            <p14:sldId id="256904"/>
            <p14:sldId id="2147198116"/>
            <p14:sldId id="2147198119"/>
            <p14:sldId id="297"/>
            <p14:sldId id="298"/>
            <p14:sldId id="2147198121"/>
            <p14:sldId id="2147198123"/>
            <p14:sldId id="2147198124"/>
            <p14:sldId id="2147198125"/>
            <p14:sldId id="2147198130"/>
            <p14:sldId id="303"/>
            <p14:sldId id="2147198132"/>
            <p14:sldId id="2147198131"/>
            <p14:sldId id="256905"/>
            <p14:sldId id="287"/>
            <p14:sldId id="37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320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7F2"/>
    <a:srgbClr val="FFFFFF"/>
    <a:srgbClr val="0097E0"/>
    <a:srgbClr val="E46B27"/>
    <a:srgbClr val="89C64B"/>
    <a:srgbClr val="3C3C3C"/>
    <a:srgbClr val="0083C1"/>
    <a:srgbClr val="33CCFF"/>
    <a:srgbClr val="BFBAAE"/>
    <a:srgbClr val="E2E4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426" autoAdjust="0"/>
    <p:restoredTop sz="80250" autoAdjust="0"/>
  </p:normalViewPr>
  <p:slideViewPr>
    <p:cSldViewPr snapToGrid="0" showGuides="1">
      <p:cViewPr varScale="1">
        <p:scale>
          <a:sx n="76" d="100"/>
          <a:sy n="76" d="100"/>
        </p:scale>
        <p:origin x="1340" y="60"/>
      </p:cViewPr>
      <p:guideLst>
        <p:guide orient="horz" pos="3204"/>
        <p:guide pos="2880"/>
      </p:guideLst>
    </p:cSldViewPr>
  </p:slideViewPr>
  <p:outlineViewPr>
    <p:cViewPr>
      <p:scale>
        <a:sx n="33" d="100"/>
        <a:sy n="33" d="100"/>
      </p:scale>
      <p:origin x="0" y="-223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3376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C2620236-021C-42BD-83A0-EA6E2A170981}" type="datetimeFigureOut">
              <a:rPr lang="en-US" smtClean="0"/>
              <a:t>9/12/2023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CE90BE1A-51FA-4E8A-8BC0-C0282741AADB}" type="slidenum">
              <a:rPr lang="en-US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160543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/>
          <a:lstStyle>
            <a:lvl1pPr algn="r">
              <a:defRPr sz="1200"/>
            </a:lvl1pPr>
          </a:lstStyle>
          <a:p>
            <a:fld id="{FF9D1852-A201-4F2A-ACEE-DE4A58C992CE}" type="datetimeFigureOut">
              <a:rPr lang="en-US" smtClean="0"/>
              <a:t>9/12/2023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906" tIns="47453" rIns="94906" bIns="47453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4906" tIns="47453" rIns="94906" bIns="4745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906" tIns="47453" rIns="94906" bIns="47453" rtlCol="0" anchor="b"/>
          <a:lstStyle>
            <a:lvl1pPr algn="r">
              <a:defRPr sz="1200"/>
            </a:lvl1pPr>
          </a:lstStyle>
          <a:p>
            <a:fld id="{6DD13075-5948-4027-87F0-FBB2D3F291D8}" type="slidenum">
              <a:rPr lang="en-US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4424175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Rád bych zasadil problematiku do kontextu strategií a událostí v posledních letech GREEN DEAL 0NULOVÁ BILANCE EMISÍ VE 2050, FIT FOR55, energetická krize, válka na Ukrajině…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Pozor na honbu za uhlíkem, který může způsobit tunelový zúžený pohled na mnohem komplexnější problematiku udržitelnosti. Brzy se bude vše přepočítávat na emise uhlíku v celoživotním cyklu budov či materiálů. Zkrátka, emise dnes skloňujeme ve všech pádech.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ENERGETICKÁ I MATERIÁLOVÁ BEZPEČNOST, NEBAVME SE POUZE O SMYSLU EMISÍ CIRKULÁRNÍ EKONOMIKY, PŘESTOŽE JE V BALÍČKU GREEN DEAL. THOMAS MALTHUS PŘELOM 18 A 19 STOLETÍ PREDIKOVAL BOD KRIZE 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450881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6774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B0400000000000000" pitchFamily="49" charset="-128"/>
              </a:rPr>
              <a:t>Společnost Toyota předala společnosti </a:t>
            </a:r>
            <a:r>
              <a:rPr lang="cs-CZ" sz="1800" dirty="0" err="1">
                <a:effectLst/>
                <a:latin typeface="Calibri" panose="020F0502020204030204" pitchFamily="34" charset="0"/>
                <a:ea typeface="MS Mincho" panose="020B0400000000000000" pitchFamily="49" charset="-128"/>
              </a:rPr>
              <a:t>Daikin</a:t>
            </a:r>
            <a:r>
              <a:rPr lang="cs-CZ" sz="1800" dirty="0">
                <a:effectLst/>
                <a:latin typeface="Calibri" panose="020F0502020204030204" pitchFamily="34" charset="0"/>
                <a:ea typeface="MS Mincho" panose="020B0400000000000000" pitchFamily="49" charset="-128"/>
              </a:rPr>
              <a:t> 295,2 kg použitého chladiva R-407C Z CHLADÍCÍCH JEDNOTEK , které BYLO regenerováno </a:t>
            </a:r>
            <a:endParaRPr dirty="0"/>
          </a:p>
        </p:txBody>
      </p:sp>
      <p:sp>
        <p:nvSpPr>
          <p:cNvPr id="141" name="Google Shape;14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2259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1800" dirty="0">
                <a:effectLst/>
                <a:latin typeface="Calibri" panose="020F0502020204030204" pitchFamily="34" charset="0"/>
                <a:ea typeface="MS Mincho" panose="020B0400000000000000" pitchFamily="49" charset="-128"/>
              </a:rPr>
              <a:t>Společnost Toyota předala společnosti </a:t>
            </a:r>
            <a:r>
              <a:rPr lang="cs-CZ" sz="1800" dirty="0" err="1">
                <a:effectLst/>
                <a:latin typeface="Calibri" panose="020F0502020204030204" pitchFamily="34" charset="0"/>
                <a:ea typeface="MS Mincho" panose="020B0400000000000000" pitchFamily="49" charset="-128"/>
              </a:rPr>
              <a:t>Daikin</a:t>
            </a:r>
            <a:r>
              <a:rPr lang="cs-CZ" sz="1800" dirty="0">
                <a:effectLst/>
                <a:latin typeface="Calibri" panose="020F0502020204030204" pitchFamily="34" charset="0"/>
                <a:ea typeface="MS Mincho" panose="020B0400000000000000" pitchFamily="49" charset="-128"/>
              </a:rPr>
              <a:t> 295,2 kg použitého chladiva R-407C Z CHLADÍCÍCH JEDNOTEK , které BYLO regenerováno </a:t>
            </a:r>
            <a:endParaRPr dirty="0"/>
          </a:p>
        </p:txBody>
      </p:sp>
      <p:sp>
        <p:nvSpPr>
          <p:cNvPr id="141" name="Google Shape;14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07699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PROJEKT PRO CIRKULÁRNÍ EKONOMIKU CHLADIV PRO CELÉ NÁŠ OBOR HVAC, JSME ODBORNÝMI PARTNERY, DOTOVÁNO Z GRANTU LIFE3r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87202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0974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8" name="Google Shape;46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CÍLEM JE PROPOJOVAT</a:t>
            </a:r>
            <a:endParaRPr dirty="0"/>
          </a:p>
        </p:txBody>
      </p:sp>
      <p:sp>
        <p:nvSpPr>
          <p:cNvPr id="469" name="Google Shape;469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9397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5" name="Google Shape;21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6" name="Google Shape;216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519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just" defTabSz="3429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sz="1200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NIKDO PŘESNĚ NEVĚDĚL CO GREEN DEAL ZNAMENÁ A HLAVNĚ JAK HO DOSÁHNEME, ZDE VIDÍME JAK VÁLKA NA UKRAJINĚ ZPŮSOBILA JEHO URYCHLENÍ Z HLEDISKA POUŽÍVÁNÍ PLYNU. ČERPADLA JSOU ENERGETICKY ÚČINNÁ, SPOTŘEBVÁVAJÍ MALÉ MNOŽSTVÍ ELEKTRICKÉ ENERGIE A ZBYTEK ODEBÍRAJÍ Z OKOLNÍHO PROSTŘEDÍ. </a:t>
            </a:r>
            <a:r>
              <a:rPr lang="cs-CZ" dirty="0"/>
              <a:t>OČEKÁVÁ SE VÝZNAMNÉ OZELENĚNÍ VÝROBY ELEKTŘINY POŽADOVANÝM NAVÝŠENÍM OBNOVITELNÝCH ZDROJŮ ENERGIE. EMISNÍ FAKTOR SE TAK BUDE VÝZNAMNĚ SNIŽOVAT.</a:t>
            </a:r>
          </a:p>
          <a:p>
            <a:pPr marL="0" indent="0" algn="just" defTabSz="342900">
              <a:lnSpc>
                <a:spcPct val="107000"/>
              </a:lnSpc>
              <a:buClr>
                <a:srgbClr val="000000"/>
              </a:buClr>
              <a:buFont typeface="Arial" panose="020B0604020202020204" pitchFamily="34" charset="0"/>
              <a:buNone/>
            </a:pPr>
            <a:endParaRPr lang="cs-CZ" sz="1200" kern="0" dirty="0">
              <a:solidFill>
                <a:schemeClr val="bg2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  <a:sym typeface="Arial"/>
            </a:endParaRPr>
          </a:p>
          <a:p>
            <a:pPr marL="171450" indent="-171450" algn="just" defTabSz="342900">
              <a:lnSpc>
                <a:spcPct val="107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cs-CZ" sz="1200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vysoká energetická účinnost </a:t>
            </a:r>
            <a:r>
              <a:rPr lang="cs-CZ" sz="1200" b="1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EEF</a:t>
            </a:r>
            <a:r>
              <a:rPr lang="cs-CZ" sz="1200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 - významně snižují množství </a:t>
            </a:r>
            <a:r>
              <a:rPr lang="cs-CZ" sz="1200" b="1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primární neobnovitelné energie </a:t>
            </a:r>
            <a:r>
              <a:rPr lang="cs-CZ" sz="1200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v budově (</a:t>
            </a:r>
            <a:r>
              <a:rPr lang="cs-CZ" sz="1200" b="1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EED, EPBD</a:t>
            </a:r>
            <a:r>
              <a:rPr lang="cs-CZ" sz="1200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)</a:t>
            </a:r>
          </a:p>
          <a:p>
            <a:pPr marL="171450" indent="-171450" algn="just" defTabSz="342900">
              <a:lnSpc>
                <a:spcPct val="107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cs-CZ" sz="1200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zvyšují podíl </a:t>
            </a:r>
            <a:r>
              <a:rPr lang="cs-CZ" sz="1200" b="1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obnovitelných zdrojů energie </a:t>
            </a:r>
            <a:r>
              <a:rPr lang="cs-CZ" sz="1200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- TČ dodává v průměru ¾ energie z okolního prostředí (</a:t>
            </a:r>
            <a:r>
              <a:rPr lang="cs-CZ" sz="1200" b="1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RED</a:t>
            </a:r>
            <a:r>
              <a:rPr lang="cs-CZ" sz="1200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)</a:t>
            </a:r>
          </a:p>
          <a:p>
            <a:pPr marL="171450" indent="-171450" algn="just" defTabSz="342900">
              <a:lnSpc>
                <a:spcPct val="107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cs-CZ" sz="1200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pomáhají </a:t>
            </a:r>
            <a:r>
              <a:rPr lang="cs-CZ" sz="1200" b="1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snižovat emise C02 </a:t>
            </a:r>
            <a:r>
              <a:rPr lang="cs-CZ" sz="1200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a zlepšují stav ovzduší a emisí pevných částí frakcí PM10 a PM2,5 (</a:t>
            </a:r>
            <a:r>
              <a:rPr lang="cs-CZ" sz="1200" b="1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FF55, GD</a:t>
            </a:r>
            <a:r>
              <a:rPr lang="cs-CZ" sz="1200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)</a:t>
            </a:r>
          </a:p>
          <a:p>
            <a:pPr marL="171450" indent="-171450" algn="just" defTabSz="342900">
              <a:lnSpc>
                <a:spcPct val="107000"/>
              </a:lnSpc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cs-CZ" sz="1200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umožňují jedinou technologií </a:t>
            </a:r>
            <a:r>
              <a:rPr lang="cs-CZ" sz="1200" b="1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vytápět i chladit, </a:t>
            </a:r>
            <a:r>
              <a:rPr lang="cs-CZ" sz="1200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některá i zároveň s distribucí tepla – snižují výrazně provozní náklady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6568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PLÁN REPOWER EU ODCHOD OD FOSILNÍCH PALIV, ZDE VIDÍME DŮSLEDKY. KOMPLEXNÍ HOLISTICKÝ POHLED NA EMISE TEPELNÝCH ČERPADEL, F PLYNY JSOU DOBRÝ SLUHA, ALE ZLÝ PÁN - NICMÉNĚ JE UMÍME SPRÁVNĚ POUŽÍVAT A NEDÁVNÝ PŘECHOD OD CHLADIV OHROŽUJÍCÍCH OZONOVOU VRSTVU BYL VELMI PROGRESIVNÍ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6563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TŘI ZÁKLADNÍ PILÍŘE ENVIRONMENTÁLNÍ VIZE DAIKIN, NEZAPOMÍNEJME NA UDRŽITELNOST, KTERÁ MÁ ROVNĚŽ TŘI NEZBYTNÉ PILÍŘE, ABY STÁLA PEVNĚ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320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JSME POVINNI BÝT SOUČÁSTÍ KOLEKTIVNÍCH SYSTÉMŮ, KTERÉ SBÍRAJÍ PRODUKTY S UKONČENOU ŽIVOTNOSTÍ A NÁSLEDNĚ JE ZPRACOVÁVAJÍ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67440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NA ČEM PRÁVĚ PRACUJEME Z HLEDISKA CIRKULÁRNÍ EKONOMIKY CHLADIV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1665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82472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dirty="0"/>
              <a:t>PŘED SPUŠTĚNÍM PROJEKTŮ CIRKULÁRNÍ EKONOMIKY BYLA PROVEDENA LEGISLATIVNÍ ANALÝZA PROBLEMATIKY. HLAVNÍ TÉMA ODPAD NEODPAD Z HLEDISKA POVOLENÍ NA PRÁCI S ODPADY. PŘESTOŽE VYCHÁZÍME Z EVROPSKÉHO PŘEDPISY MAJÍ JEDNOTLIVÉ STÁTY EU RŮZNOU DEFINICI CO JE ODPADEM. MNOHOLETÁ DEBATA S MŽP</a:t>
            </a: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00699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7508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3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562426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+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Partnerská konference Daikin 05/2023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51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975100" y="788324"/>
            <a:ext cx="4940299" cy="384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  <a:lvl2pPr marL="252000" indent="-198000">
              <a:buFont typeface="Calibri" panose="020F0502020204030204" pitchFamily="34" charset="0"/>
              <a:buChar char="→"/>
              <a:defRPr sz="1600">
                <a:solidFill>
                  <a:schemeClr val="tx2"/>
                </a:solidFill>
                <a:latin typeface="+mn-lt"/>
                <a:cs typeface="Myriad Pro"/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4pPr>
            <a:lvl5pPr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5pPr>
          </a:lstStyle>
          <a:p>
            <a:pPr lvl="1"/>
            <a:r>
              <a:rPr lang="en-GB" dirty="0"/>
              <a:t>Features</a:t>
            </a:r>
          </a:p>
        </p:txBody>
      </p:sp>
      <p:sp>
        <p:nvSpPr>
          <p:cNvPr id="9" name="Tijdelijke aanduiding voor afbeelding 10"/>
          <p:cNvSpPr>
            <a:spLocks noGrp="1"/>
          </p:cNvSpPr>
          <p:nvPr>
            <p:ph type="pic" sz="quarter" idx="13" hasCustomPrompt="1"/>
          </p:nvPr>
        </p:nvSpPr>
        <p:spPr>
          <a:xfrm>
            <a:off x="228600" y="794372"/>
            <a:ext cx="3581400" cy="3834777"/>
          </a:xfrm>
          <a:prstGeom prst="rect">
            <a:avLst/>
          </a:prstGeom>
        </p:spPr>
        <p:txBody>
          <a:bodyPr vert="horz" anchor="t"/>
          <a:lstStyle>
            <a:lvl1pPr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l-NL" dirty="0"/>
              <a:t>Insert picture</a:t>
            </a:r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0" y="171388"/>
            <a:ext cx="8664575" cy="445796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09342171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0" y="225176"/>
            <a:ext cx="8664575" cy="44579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7631292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58554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on pictur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9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-323"/>
            <a:ext cx="9144000" cy="4732313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theme</a:t>
            </a:r>
            <a:r>
              <a:rPr lang="nl-NL" dirty="0"/>
              <a:t> picture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351408" y="438150"/>
            <a:ext cx="4068192" cy="664797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wrap="square">
            <a:spAutoFit/>
          </a:bodyPr>
          <a:lstStyle>
            <a:lvl1pPr>
              <a:defRPr cap="none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cap="none" baseline="0">
                <a:solidFill>
                  <a:schemeClr val="bg1"/>
                </a:solidFill>
                <a:latin typeface="Calibri Light" panose="020F0302020204030204" pitchFamily="34" charset="0"/>
              </a:defRPr>
            </a:lvl2pPr>
            <a:lvl3pPr>
              <a:defRPr cap="all" baseline="0">
                <a:solidFill>
                  <a:schemeClr val="bg1"/>
                </a:solidFill>
              </a:defRPr>
            </a:lvl3pPr>
            <a:lvl4pPr>
              <a:defRPr cap="all" baseline="0">
                <a:solidFill>
                  <a:schemeClr val="bg1"/>
                </a:solidFill>
              </a:defRPr>
            </a:lvl4pPr>
            <a:lvl5pPr>
              <a:defRPr cap="all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11581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>
        <p:tmplLst>
          <p:tmpl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249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1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249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  <p:tmpl lvl="2">
            <p:tnLst>
              <p:par>
                <p:cTn presetID="1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249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jdelijke aanduiding voor afbeelding 9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-323"/>
            <a:ext cx="9144000" cy="4732313"/>
          </a:xfrm>
          <a:prstGeom prst="rect">
            <a:avLst/>
          </a:prstGeom>
        </p:spPr>
        <p:txBody>
          <a:bodyPr vert="horz"/>
          <a:lstStyle>
            <a:lvl1pPr>
              <a:buNone/>
              <a:defRPr sz="16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</a:lstStyle>
          <a:p>
            <a:r>
              <a:rPr lang="nl-NL" dirty="0" err="1"/>
              <a:t>Insert</a:t>
            </a:r>
            <a:r>
              <a:rPr lang="nl-NL" dirty="0"/>
              <a:t> </a:t>
            </a:r>
            <a:r>
              <a:rPr lang="nl-NL" dirty="0" err="1"/>
              <a:t>theme</a:t>
            </a:r>
            <a:r>
              <a:rPr lang="nl-NL" dirty="0"/>
              <a:t> picture</a:t>
            </a:r>
          </a:p>
        </p:txBody>
      </p:sp>
    </p:spTree>
    <p:extLst>
      <p:ext uri="{BB962C8B-B14F-4D97-AF65-F5344CB8AC3E}">
        <p14:creationId xmlns:p14="http://schemas.microsoft.com/office/powerpoint/2010/main" val="1289050447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point on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44000" cy="4781549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anchor="ctr"/>
          <a:lstStyle>
            <a:lvl1pPr algn="ctr">
              <a:buNone/>
              <a:defRPr sz="5400" cap="none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678327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poi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quarter" idx="13"/>
          </p:nvPr>
        </p:nvSpPr>
        <p:spPr>
          <a:xfrm>
            <a:off x="0" y="0"/>
            <a:ext cx="9144000" cy="4781549"/>
          </a:xfrm>
          <a:prstGeom prst="rect">
            <a:avLst/>
          </a:prstGeom>
          <a:noFill/>
        </p:spPr>
        <p:txBody>
          <a:bodyPr vert="horz" anchor="ctr"/>
          <a:lstStyle>
            <a:lvl1pPr algn="ctr">
              <a:buNone/>
              <a:defRPr sz="5400" cap="none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7533712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 anchor="ctr"/>
          <a:lstStyle>
            <a:lvl1pPr algn="ctr">
              <a:buNone/>
              <a:defRPr sz="5400" cap="all">
                <a:solidFill>
                  <a:schemeClr val="bg1"/>
                </a:solidFill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BE" dirty="0"/>
              <a:t>Thank you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18429670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3EA04136-5BBF-451F-A90F-746017ED8DCD}" type="datetimeFigureOut">
              <a:rPr lang="en-US" smtClean="0"/>
              <a:pPr/>
              <a:t>9/12/2023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B415FFE2-BEDE-4F86-8340-FF92A788A6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62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C41DCA8-7A85-4F58-A57A-975154F38C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6760" y="49695"/>
            <a:ext cx="5878076" cy="51435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grpSp>
        <p:nvGrpSpPr>
          <p:cNvPr id="33" name="Google Shape;63;p7">
            <a:extLst>
              <a:ext uri="{FF2B5EF4-FFF2-40B4-BE49-F238E27FC236}">
                <a16:creationId xmlns:a16="http://schemas.microsoft.com/office/drawing/2014/main" id="{F3620DCF-0F32-6549-A08D-034E6F87CAAE}"/>
              </a:ext>
            </a:extLst>
          </p:cNvPr>
          <p:cNvGrpSpPr/>
          <p:nvPr userDrawn="1"/>
        </p:nvGrpSpPr>
        <p:grpSpPr>
          <a:xfrm>
            <a:off x="465853" y="501488"/>
            <a:ext cx="2230286" cy="465921"/>
            <a:chOff x="7672200" y="5266200"/>
            <a:chExt cx="1634075" cy="341350"/>
          </a:xfrm>
        </p:grpSpPr>
        <p:sp>
          <p:nvSpPr>
            <p:cNvPr id="34" name="Google Shape;64;p7">
              <a:extLst>
                <a:ext uri="{FF2B5EF4-FFF2-40B4-BE49-F238E27FC236}">
                  <a16:creationId xmlns:a16="http://schemas.microsoft.com/office/drawing/2014/main" id="{4BDD21AC-472B-584E-9690-39BF072E32C4}"/>
                </a:ext>
              </a:extLst>
            </p:cNvPr>
            <p:cNvSpPr/>
            <p:nvPr/>
          </p:nvSpPr>
          <p:spPr>
            <a:xfrm>
              <a:off x="7991788" y="5340036"/>
              <a:ext cx="1314487" cy="192332"/>
            </a:xfrm>
            <a:custGeom>
              <a:avLst/>
              <a:gdLst/>
              <a:ahLst/>
              <a:cxnLst/>
              <a:rect l="l" t="t" r="r" b="b"/>
              <a:pathLst>
                <a:path w="5857" h="857" extrusionOk="0">
                  <a:moveTo>
                    <a:pt x="2564" y="0"/>
                  </a:moveTo>
                  <a:lnTo>
                    <a:pt x="2564" y="0"/>
                  </a:lnTo>
                  <a:cubicBezTo>
                    <a:pt x="2925" y="0"/>
                    <a:pt x="2925" y="0"/>
                    <a:pt x="2925" y="0"/>
                  </a:cubicBezTo>
                  <a:cubicBezTo>
                    <a:pt x="2706" y="856"/>
                    <a:pt x="2706" y="856"/>
                    <a:pt x="2706" y="856"/>
                  </a:cubicBezTo>
                  <a:cubicBezTo>
                    <a:pt x="2345" y="856"/>
                    <a:pt x="2345" y="856"/>
                    <a:pt x="2345" y="856"/>
                  </a:cubicBezTo>
                  <a:lnTo>
                    <a:pt x="2564" y="0"/>
                  </a:lnTo>
                  <a:moveTo>
                    <a:pt x="4336" y="0"/>
                  </a:moveTo>
                  <a:lnTo>
                    <a:pt x="4336" y="0"/>
                  </a:lnTo>
                  <a:cubicBezTo>
                    <a:pt x="4697" y="0"/>
                    <a:pt x="4697" y="0"/>
                    <a:pt x="4697" y="0"/>
                  </a:cubicBezTo>
                  <a:cubicBezTo>
                    <a:pt x="4478" y="856"/>
                    <a:pt x="4478" y="856"/>
                    <a:pt x="4478" y="856"/>
                  </a:cubicBezTo>
                  <a:cubicBezTo>
                    <a:pt x="4117" y="856"/>
                    <a:pt x="4117" y="856"/>
                    <a:pt x="4117" y="856"/>
                  </a:cubicBezTo>
                  <a:lnTo>
                    <a:pt x="4336" y="0"/>
                  </a:lnTo>
                  <a:moveTo>
                    <a:pt x="3138" y="0"/>
                  </a:moveTo>
                  <a:lnTo>
                    <a:pt x="3138" y="0"/>
                  </a:lnTo>
                  <a:cubicBezTo>
                    <a:pt x="3498" y="0"/>
                    <a:pt x="3498" y="0"/>
                    <a:pt x="3498" y="0"/>
                  </a:cubicBezTo>
                  <a:cubicBezTo>
                    <a:pt x="3421" y="284"/>
                    <a:pt x="3421" y="284"/>
                    <a:pt x="3421" y="284"/>
                  </a:cubicBezTo>
                  <a:cubicBezTo>
                    <a:pt x="3750" y="0"/>
                    <a:pt x="3750" y="0"/>
                    <a:pt x="3750" y="0"/>
                  </a:cubicBezTo>
                  <a:cubicBezTo>
                    <a:pt x="4104" y="0"/>
                    <a:pt x="4104" y="0"/>
                    <a:pt x="4104" y="0"/>
                  </a:cubicBezTo>
                  <a:cubicBezTo>
                    <a:pt x="3640" y="406"/>
                    <a:pt x="3640" y="406"/>
                    <a:pt x="3640" y="406"/>
                  </a:cubicBezTo>
                  <a:cubicBezTo>
                    <a:pt x="3969" y="856"/>
                    <a:pt x="3969" y="856"/>
                    <a:pt x="3969" y="856"/>
                  </a:cubicBezTo>
                  <a:cubicBezTo>
                    <a:pt x="3563" y="856"/>
                    <a:pt x="3563" y="856"/>
                    <a:pt x="3563" y="856"/>
                  </a:cubicBezTo>
                  <a:cubicBezTo>
                    <a:pt x="3350" y="567"/>
                    <a:pt x="3350" y="567"/>
                    <a:pt x="3350" y="567"/>
                  </a:cubicBezTo>
                  <a:cubicBezTo>
                    <a:pt x="3279" y="856"/>
                    <a:pt x="3279" y="856"/>
                    <a:pt x="3279" y="856"/>
                  </a:cubicBezTo>
                  <a:cubicBezTo>
                    <a:pt x="2918" y="856"/>
                    <a:pt x="2918" y="856"/>
                    <a:pt x="2918" y="856"/>
                  </a:cubicBezTo>
                  <a:lnTo>
                    <a:pt x="3138" y="0"/>
                  </a:lnTo>
                  <a:moveTo>
                    <a:pt x="5618" y="0"/>
                  </a:moveTo>
                  <a:lnTo>
                    <a:pt x="5618" y="0"/>
                  </a:lnTo>
                  <a:cubicBezTo>
                    <a:pt x="5856" y="0"/>
                    <a:pt x="5856" y="0"/>
                    <a:pt x="5856" y="0"/>
                  </a:cubicBezTo>
                  <a:cubicBezTo>
                    <a:pt x="5637" y="856"/>
                    <a:pt x="5637" y="856"/>
                    <a:pt x="5637" y="856"/>
                  </a:cubicBezTo>
                  <a:cubicBezTo>
                    <a:pt x="5238" y="856"/>
                    <a:pt x="5238" y="856"/>
                    <a:pt x="5238" y="856"/>
                  </a:cubicBezTo>
                  <a:cubicBezTo>
                    <a:pt x="5051" y="367"/>
                    <a:pt x="5051" y="367"/>
                    <a:pt x="5051" y="367"/>
                  </a:cubicBezTo>
                  <a:cubicBezTo>
                    <a:pt x="4929" y="856"/>
                    <a:pt x="4929" y="856"/>
                    <a:pt x="4929" y="856"/>
                  </a:cubicBezTo>
                  <a:cubicBezTo>
                    <a:pt x="4690" y="856"/>
                    <a:pt x="4690" y="856"/>
                    <a:pt x="4690" y="856"/>
                  </a:cubicBezTo>
                  <a:cubicBezTo>
                    <a:pt x="4909" y="0"/>
                    <a:pt x="4909" y="0"/>
                    <a:pt x="4909" y="0"/>
                  </a:cubicBezTo>
                  <a:cubicBezTo>
                    <a:pt x="5296" y="0"/>
                    <a:pt x="5296" y="0"/>
                    <a:pt x="5296" y="0"/>
                  </a:cubicBezTo>
                  <a:cubicBezTo>
                    <a:pt x="5489" y="496"/>
                    <a:pt x="5489" y="496"/>
                    <a:pt x="5489" y="496"/>
                  </a:cubicBezTo>
                  <a:lnTo>
                    <a:pt x="5618" y="0"/>
                  </a:lnTo>
                  <a:moveTo>
                    <a:pt x="1656" y="0"/>
                  </a:moveTo>
                  <a:lnTo>
                    <a:pt x="1656" y="0"/>
                  </a:lnTo>
                  <a:cubicBezTo>
                    <a:pt x="2055" y="0"/>
                    <a:pt x="2055" y="0"/>
                    <a:pt x="2055" y="0"/>
                  </a:cubicBezTo>
                  <a:cubicBezTo>
                    <a:pt x="2216" y="856"/>
                    <a:pt x="2216" y="856"/>
                    <a:pt x="2216" y="856"/>
                  </a:cubicBezTo>
                  <a:cubicBezTo>
                    <a:pt x="1855" y="856"/>
                    <a:pt x="1855" y="856"/>
                    <a:pt x="1855" y="856"/>
                  </a:cubicBezTo>
                  <a:cubicBezTo>
                    <a:pt x="1830" y="714"/>
                    <a:pt x="1830" y="714"/>
                    <a:pt x="1830" y="714"/>
                  </a:cubicBezTo>
                  <a:cubicBezTo>
                    <a:pt x="1449" y="714"/>
                    <a:pt x="1449" y="714"/>
                    <a:pt x="1449" y="714"/>
                  </a:cubicBezTo>
                  <a:cubicBezTo>
                    <a:pt x="1372" y="856"/>
                    <a:pt x="1372" y="856"/>
                    <a:pt x="1372" y="856"/>
                  </a:cubicBezTo>
                  <a:cubicBezTo>
                    <a:pt x="1173" y="856"/>
                    <a:pt x="1173" y="856"/>
                    <a:pt x="1173" y="856"/>
                  </a:cubicBezTo>
                  <a:lnTo>
                    <a:pt x="1656" y="0"/>
                  </a:lnTo>
                  <a:moveTo>
                    <a:pt x="1733" y="213"/>
                  </a:moveTo>
                  <a:lnTo>
                    <a:pt x="1733" y="213"/>
                  </a:lnTo>
                  <a:cubicBezTo>
                    <a:pt x="1572" y="496"/>
                    <a:pt x="1572" y="496"/>
                    <a:pt x="1572" y="496"/>
                  </a:cubicBezTo>
                  <a:cubicBezTo>
                    <a:pt x="1791" y="496"/>
                    <a:pt x="1791" y="496"/>
                    <a:pt x="1791" y="496"/>
                  </a:cubicBezTo>
                  <a:lnTo>
                    <a:pt x="1733" y="213"/>
                  </a:lnTo>
                  <a:moveTo>
                    <a:pt x="528" y="200"/>
                  </a:moveTo>
                  <a:lnTo>
                    <a:pt x="528" y="200"/>
                  </a:lnTo>
                  <a:cubicBezTo>
                    <a:pt x="638" y="200"/>
                    <a:pt x="638" y="200"/>
                    <a:pt x="638" y="200"/>
                  </a:cubicBezTo>
                  <a:cubicBezTo>
                    <a:pt x="747" y="200"/>
                    <a:pt x="844" y="232"/>
                    <a:pt x="831" y="406"/>
                  </a:cubicBezTo>
                  <a:cubicBezTo>
                    <a:pt x="812" y="561"/>
                    <a:pt x="715" y="682"/>
                    <a:pt x="489" y="682"/>
                  </a:cubicBezTo>
                  <a:cubicBezTo>
                    <a:pt x="406" y="682"/>
                    <a:pt x="406" y="682"/>
                    <a:pt x="406" y="682"/>
                  </a:cubicBezTo>
                  <a:lnTo>
                    <a:pt x="528" y="200"/>
                  </a:lnTo>
                  <a:moveTo>
                    <a:pt x="0" y="856"/>
                  </a:moveTo>
                  <a:lnTo>
                    <a:pt x="0" y="856"/>
                  </a:lnTo>
                  <a:cubicBezTo>
                    <a:pt x="670" y="856"/>
                    <a:pt x="670" y="856"/>
                    <a:pt x="670" y="856"/>
                  </a:cubicBezTo>
                  <a:cubicBezTo>
                    <a:pt x="902" y="856"/>
                    <a:pt x="1185" y="695"/>
                    <a:pt x="1185" y="380"/>
                  </a:cubicBezTo>
                  <a:cubicBezTo>
                    <a:pt x="1185" y="155"/>
                    <a:pt x="1056" y="0"/>
                    <a:pt x="754" y="0"/>
                  </a:cubicBezTo>
                  <a:cubicBezTo>
                    <a:pt x="219" y="0"/>
                    <a:pt x="219" y="0"/>
                    <a:pt x="219" y="0"/>
                  </a:cubicBezTo>
                  <a:lnTo>
                    <a:pt x="0" y="856"/>
                  </a:lnTo>
                </a:path>
              </a:pathLst>
            </a:custGeom>
            <a:solidFill>
              <a:srgbClr val="0097E0"/>
            </a:solidFill>
            <a:ln>
              <a:noFill/>
            </a:ln>
          </p:spPr>
          <p:txBody>
            <a:bodyPr spcFirstLastPara="1" wrap="square" lIns="169325" tIns="169325" rIns="169325" bIns="1693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3" b="0" i="0">
                <a:latin typeface="Myriad Pro Regular" charset="0"/>
                <a:ea typeface="Myriad Pro Regular" charset="0"/>
                <a:cs typeface="Myriad Pro Regular" charset="0"/>
              </a:endParaRPr>
            </a:p>
          </p:txBody>
        </p:sp>
        <p:sp>
          <p:nvSpPr>
            <p:cNvPr id="35" name="Google Shape;65;p7">
              <a:extLst>
                <a:ext uri="{FF2B5EF4-FFF2-40B4-BE49-F238E27FC236}">
                  <a16:creationId xmlns:a16="http://schemas.microsoft.com/office/drawing/2014/main" id="{3F37CDB3-B226-934E-B94A-3CAEFE8840C5}"/>
                </a:ext>
              </a:extLst>
            </p:cNvPr>
            <p:cNvSpPr/>
            <p:nvPr/>
          </p:nvSpPr>
          <p:spPr>
            <a:xfrm>
              <a:off x="7672200" y="5266200"/>
              <a:ext cx="370310" cy="341350"/>
            </a:xfrm>
            <a:custGeom>
              <a:avLst/>
              <a:gdLst/>
              <a:ahLst/>
              <a:cxnLst/>
              <a:rect l="l" t="t" r="r" b="b"/>
              <a:pathLst>
                <a:path w="1650" h="1521" extrusionOk="0">
                  <a:moveTo>
                    <a:pt x="0" y="0"/>
                  </a:moveTo>
                  <a:lnTo>
                    <a:pt x="1649" y="0"/>
                  </a:lnTo>
                  <a:lnTo>
                    <a:pt x="0" y="1520"/>
                  </a:lnTo>
                  <a:lnTo>
                    <a:pt x="0" y="0"/>
                  </a:lnTo>
                </a:path>
              </a:pathLst>
            </a:custGeom>
            <a:solidFill>
              <a:srgbClr val="54C3F1"/>
            </a:solidFill>
            <a:ln>
              <a:noFill/>
            </a:ln>
          </p:spPr>
        </p:sp>
        <p:sp>
          <p:nvSpPr>
            <p:cNvPr id="36" name="Google Shape;66;p7">
              <a:extLst>
                <a:ext uri="{FF2B5EF4-FFF2-40B4-BE49-F238E27FC236}">
                  <a16:creationId xmlns:a16="http://schemas.microsoft.com/office/drawing/2014/main" id="{CA525ABC-AB6A-C848-8C6E-D73B3AD39CF6}"/>
                </a:ext>
              </a:extLst>
            </p:cNvPr>
            <p:cNvSpPr/>
            <p:nvPr/>
          </p:nvSpPr>
          <p:spPr>
            <a:xfrm>
              <a:off x="7672200" y="5266200"/>
              <a:ext cx="185379" cy="171012"/>
            </a:xfrm>
            <a:custGeom>
              <a:avLst/>
              <a:gdLst/>
              <a:ahLst/>
              <a:cxnLst/>
              <a:rect l="l" t="t" r="r" b="b"/>
              <a:pathLst>
                <a:path w="826" h="762" extrusionOk="0">
                  <a:moveTo>
                    <a:pt x="825" y="0"/>
                  </a:moveTo>
                  <a:lnTo>
                    <a:pt x="0" y="0"/>
                  </a:lnTo>
                  <a:lnTo>
                    <a:pt x="0" y="761"/>
                  </a:lnTo>
                  <a:lnTo>
                    <a:pt x="82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275401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 userDrawn="1"/>
        </p:nvGrpSpPr>
        <p:grpSpPr>
          <a:xfrm>
            <a:off x="1" y="3333749"/>
            <a:ext cx="9143999" cy="1399369"/>
            <a:chOff x="1" y="3333749"/>
            <a:chExt cx="9143999" cy="1399369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1" y="3333749"/>
              <a:ext cx="7789592" cy="1399369"/>
              <a:chOff x="1" y="2797556"/>
              <a:chExt cx="9144000" cy="1642684"/>
            </a:xfrm>
          </p:grpSpPr>
          <p:sp>
            <p:nvSpPr>
              <p:cNvPr id="4" name="Line 32"/>
              <p:cNvSpPr>
                <a:spLocks noChangeShapeType="1"/>
              </p:cNvSpPr>
              <p:nvPr/>
            </p:nvSpPr>
            <p:spPr bwMode="auto">
              <a:xfrm>
                <a:off x="2971800" y="2797556"/>
                <a:ext cx="0" cy="1642683"/>
              </a:xfrm>
              <a:prstGeom prst="line">
                <a:avLst/>
              </a:prstGeom>
              <a:noFill/>
              <a:ln w="33338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" name="Freeform 33"/>
              <p:cNvSpPr>
                <a:spLocks/>
              </p:cNvSpPr>
              <p:nvPr/>
            </p:nvSpPr>
            <p:spPr bwMode="auto">
              <a:xfrm>
                <a:off x="3079751" y="2998788"/>
                <a:ext cx="392113" cy="309563"/>
              </a:xfrm>
              <a:custGeom>
                <a:avLst/>
                <a:gdLst>
                  <a:gd name="T0" fmla="*/ 0 w 247"/>
                  <a:gd name="T1" fmla="*/ 0 h 195"/>
                  <a:gd name="T2" fmla="*/ 0 w 247"/>
                  <a:gd name="T3" fmla="*/ 94 h 195"/>
                  <a:gd name="T4" fmla="*/ 247 w 247"/>
                  <a:gd name="T5" fmla="*/ 195 h 195"/>
                  <a:gd name="T6" fmla="*/ 247 w 247"/>
                  <a:gd name="T7" fmla="*/ 104 h 195"/>
                  <a:gd name="T8" fmla="*/ 0 w 247"/>
                  <a:gd name="T9" fmla="*/ 0 h 195"/>
                  <a:gd name="T10" fmla="*/ 0 w 247"/>
                  <a:gd name="T11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" h="195">
                    <a:moveTo>
                      <a:pt x="0" y="0"/>
                    </a:moveTo>
                    <a:lnTo>
                      <a:pt x="0" y="94"/>
                    </a:lnTo>
                    <a:lnTo>
                      <a:pt x="247" y="195"/>
                    </a:lnTo>
                    <a:lnTo>
                      <a:pt x="247" y="10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3338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Freeform 34"/>
              <p:cNvSpPr>
                <a:spLocks/>
              </p:cNvSpPr>
              <p:nvPr/>
            </p:nvSpPr>
            <p:spPr bwMode="auto">
              <a:xfrm>
                <a:off x="3079751" y="3278188"/>
                <a:ext cx="392113" cy="266700"/>
              </a:xfrm>
              <a:custGeom>
                <a:avLst/>
                <a:gdLst>
                  <a:gd name="T0" fmla="*/ 0 w 247"/>
                  <a:gd name="T1" fmla="*/ 0 h 168"/>
                  <a:gd name="T2" fmla="*/ 0 w 247"/>
                  <a:gd name="T3" fmla="*/ 94 h 168"/>
                  <a:gd name="T4" fmla="*/ 247 w 247"/>
                  <a:gd name="T5" fmla="*/ 168 h 168"/>
                  <a:gd name="T6" fmla="*/ 247 w 247"/>
                  <a:gd name="T7" fmla="*/ 90 h 168"/>
                  <a:gd name="T8" fmla="*/ 0 w 247"/>
                  <a:gd name="T9" fmla="*/ 0 h 168"/>
                  <a:gd name="T10" fmla="*/ 0 w 247"/>
                  <a:gd name="T11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" h="168">
                    <a:moveTo>
                      <a:pt x="0" y="0"/>
                    </a:moveTo>
                    <a:lnTo>
                      <a:pt x="0" y="94"/>
                    </a:lnTo>
                    <a:lnTo>
                      <a:pt x="247" y="168"/>
                    </a:lnTo>
                    <a:lnTo>
                      <a:pt x="247" y="9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3338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Freeform 35"/>
              <p:cNvSpPr>
                <a:spLocks/>
              </p:cNvSpPr>
              <p:nvPr/>
            </p:nvSpPr>
            <p:spPr bwMode="auto">
              <a:xfrm>
                <a:off x="3079751" y="3587750"/>
                <a:ext cx="392113" cy="239713"/>
              </a:xfrm>
              <a:custGeom>
                <a:avLst/>
                <a:gdLst>
                  <a:gd name="T0" fmla="*/ 0 w 247"/>
                  <a:gd name="T1" fmla="*/ 0 h 151"/>
                  <a:gd name="T2" fmla="*/ 0 w 247"/>
                  <a:gd name="T3" fmla="*/ 92 h 151"/>
                  <a:gd name="T4" fmla="*/ 247 w 247"/>
                  <a:gd name="T5" fmla="*/ 151 h 151"/>
                  <a:gd name="T6" fmla="*/ 247 w 247"/>
                  <a:gd name="T7" fmla="*/ 71 h 151"/>
                  <a:gd name="T8" fmla="*/ 0 w 247"/>
                  <a:gd name="T9" fmla="*/ 0 h 151"/>
                  <a:gd name="T10" fmla="*/ 0 w 247"/>
                  <a:gd name="T11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" h="151">
                    <a:moveTo>
                      <a:pt x="0" y="0"/>
                    </a:moveTo>
                    <a:lnTo>
                      <a:pt x="0" y="92"/>
                    </a:lnTo>
                    <a:lnTo>
                      <a:pt x="247" y="151"/>
                    </a:lnTo>
                    <a:lnTo>
                      <a:pt x="247" y="7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3338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36"/>
              <p:cNvSpPr>
                <a:spLocks/>
              </p:cNvSpPr>
              <p:nvPr/>
            </p:nvSpPr>
            <p:spPr bwMode="auto">
              <a:xfrm>
                <a:off x="3079751" y="3870325"/>
                <a:ext cx="392113" cy="214313"/>
              </a:xfrm>
              <a:custGeom>
                <a:avLst/>
                <a:gdLst>
                  <a:gd name="T0" fmla="*/ 0 w 247"/>
                  <a:gd name="T1" fmla="*/ 0 h 135"/>
                  <a:gd name="T2" fmla="*/ 0 w 247"/>
                  <a:gd name="T3" fmla="*/ 93 h 135"/>
                  <a:gd name="T4" fmla="*/ 247 w 247"/>
                  <a:gd name="T5" fmla="*/ 135 h 135"/>
                  <a:gd name="T6" fmla="*/ 247 w 247"/>
                  <a:gd name="T7" fmla="*/ 55 h 135"/>
                  <a:gd name="T8" fmla="*/ 0 w 247"/>
                  <a:gd name="T9" fmla="*/ 0 h 135"/>
                  <a:gd name="T10" fmla="*/ 0 w 247"/>
                  <a:gd name="T11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" h="135">
                    <a:moveTo>
                      <a:pt x="0" y="0"/>
                    </a:moveTo>
                    <a:lnTo>
                      <a:pt x="0" y="93"/>
                    </a:lnTo>
                    <a:lnTo>
                      <a:pt x="247" y="135"/>
                    </a:lnTo>
                    <a:lnTo>
                      <a:pt x="247" y="5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3338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37"/>
              <p:cNvSpPr>
                <a:spLocks/>
              </p:cNvSpPr>
              <p:nvPr/>
            </p:nvSpPr>
            <p:spPr bwMode="auto">
              <a:xfrm>
                <a:off x="3079751" y="4164013"/>
                <a:ext cx="392113" cy="169863"/>
              </a:xfrm>
              <a:custGeom>
                <a:avLst/>
                <a:gdLst>
                  <a:gd name="T0" fmla="*/ 0 w 247"/>
                  <a:gd name="T1" fmla="*/ 0 h 107"/>
                  <a:gd name="T2" fmla="*/ 0 w 247"/>
                  <a:gd name="T3" fmla="*/ 95 h 107"/>
                  <a:gd name="T4" fmla="*/ 247 w 247"/>
                  <a:gd name="T5" fmla="*/ 107 h 107"/>
                  <a:gd name="T6" fmla="*/ 247 w 247"/>
                  <a:gd name="T7" fmla="*/ 27 h 107"/>
                  <a:gd name="T8" fmla="*/ 0 w 247"/>
                  <a:gd name="T9" fmla="*/ 0 h 107"/>
                  <a:gd name="T10" fmla="*/ 0 w 247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" h="107">
                    <a:moveTo>
                      <a:pt x="0" y="0"/>
                    </a:moveTo>
                    <a:lnTo>
                      <a:pt x="0" y="95"/>
                    </a:lnTo>
                    <a:lnTo>
                      <a:pt x="247" y="107"/>
                    </a:lnTo>
                    <a:lnTo>
                      <a:pt x="247" y="2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3338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39"/>
              <p:cNvSpPr>
                <a:spLocks/>
              </p:cNvSpPr>
              <p:nvPr/>
            </p:nvSpPr>
            <p:spPr bwMode="auto">
              <a:xfrm>
                <a:off x="1" y="2797557"/>
                <a:ext cx="9144000" cy="1642683"/>
              </a:xfrm>
              <a:custGeom>
                <a:avLst/>
                <a:gdLst>
                  <a:gd name="T0" fmla="*/ 0 w 5650"/>
                  <a:gd name="T1" fmla="*/ 541 h 1015"/>
                  <a:gd name="T2" fmla="*/ 244 w 5650"/>
                  <a:gd name="T3" fmla="*/ 541 h 1015"/>
                  <a:gd name="T4" fmla="*/ 513 w 5650"/>
                  <a:gd name="T5" fmla="*/ 256 h 1015"/>
                  <a:gd name="T6" fmla="*/ 641 w 5650"/>
                  <a:gd name="T7" fmla="*/ 384 h 1015"/>
                  <a:gd name="T8" fmla="*/ 645 w 5650"/>
                  <a:gd name="T9" fmla="*/ 325 h 1015"/>
                  <a:gd name="T10" fmla="*/ 697 w 5650"/>
                  <a:gd name="T11" fmla="*/ 325 h 1015"/>
                  <a:gd name="T12" fmla="*/ 697 w 5650"/>
                  <a:gd name="T13" fmla="*/ 438 h 1015"/>
                  <a:gd name="T14" fmla="*/ 789 w 5650"/>
                  <a:gd name="T15" fmla="*/ 541 h 1015"/>
                  <a:gd name="T16" fmla="*/ 789 w 5650"/>
                  <a:gd name="T17" fmla="*/ 1013 h 1015"/>
                  <a:gd name="T18" fmla="*/ 1312 w 5650"/>
                  <a:gd name="T19" fmla="*/ 1013 h 1015"/>
                  <a:gd name="T20" fmla="*/ 1312 w 5650"/>
                  <a:gd name="T21" fmla="*/ 633 h 1015"/>
                  <a:gd name="T22" fmla="*/ 1465 w 5650"/>
                  <a:gd name="T23" fmla="*/ 602 h 1015"/>
                  <a:gd name="T24" fmla="*/ 1465 w 5650"/>
                  <a:gd name="T25" fmla="*/ 107 h 1015"/>
                  <a:gd name="T26" fmla="*/ 1835 w 5650"/>
                  <a:gd name="T27" fmla="*/ 0 h 1015"/>
                  <a:gd name="T28" fmla="*/ 2193 w 5650"/>
                  <a:gd name="T29" fmla="*/ 176 h 1015"/>
                  <a:gd name="T30" fmla="*/ 2193 w 5650"/>
                  <a:gd name="T31" fmla="*/ 1013 h 1015"/>
                  <a:gd name="T32" fmla="*/ 2672 w 5650"/>
                  <a:gd name="T33" fmla="*/ 1015 h 1015"/>
                  <a:gd name="T34" fmla="*/ 2682 w 5650"/>
                  <a:gd name="T35" fmla="*/ 621 h 1015"/>
                  <a:gd name="T36" fmla="*/ 2835 w 5650"/>
                  <a:gd name="T37" fmla="*/ 617 h 1015"/>
                  <a:gd name="T38" fmla="*/ 2917 w 5650"/>
                  <a:gd name="T39" fmla="*/ 617 h 1015"/>
                  <a:gd name="T40" fmla="*/ 3121 w 5650"/>
                  <a:gd name="T41" fmla="*/ 428 h 1015"/>
                  <a:gd name="T42" fmla="*/ 3121 w 5650"/>
                  <a:gd name="T43" fmla="*/ 617 h 1015"/>
                  <a:gd name="T44" fmla="*/ 3347 w 5650"/>
                  <a:gd name="T45" fmla="*/ 436 h 1015"/>
                  <a:gd name="T46" fmla="*/ 3347 w 5650"/>
                  <a:gd name="T47" fmla="*/ 612 h 1015"/>
                  <a:gd name="T48" fmla="*/ 3580 w 5650"/>
                  <a:gd name="T49" fmla="*/ 436 h 1015"/>
                  <a:gd name="T50" fmla="*/ 3580 w 5650"/>
                  <a:gd name="T51" fmla="*/ 1015 h 1015"/>
                  <a:gd name="T52" fmla="*/ 5650 w 5650"/>
                  <a:gd name="T53" fmla="*/ 1015 h 10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650" h="1015">
                    <a:moveTo>
                      <a:pt x="0" y="541"/>
                    </a:moveTo>
                    <a:lnTo>
                      <a:pt x="244" y="541"/>
                    </a:lnTo>
                    <a:lnTo>
                      <a:pt x="513" y="256"/>
                    </a:lnTo>
                    <a:lnTo>
                      <a:pt x="641" y="384"/>
                    </a:lnTo>
                    <a:lnTo>
                      <a:pt x="645" y="325"/>
                    </a:lnTo>
                    <a:lnTo>
                      <a:pt x="697" y="325"/>
                    </a:lnTo>
                    <a:lnTo>
                      <a:pt x="697" y="438"/>
                    </a:lnTo>
                    <a:lnTo>
                      <a:pt x="789" y="541"/>
                    </a:lnTo>
                    <a:lnTo>
                      <a:pt x="789" y="1013"/>
                    </a:lnTo>
                    <a:lnTo>
                      <a:pt x="1312" y="1013"/>
                    </a:lnTo>
                    <a:lnTo>
                      <a:pt x="1312" y="633"/>
                    </a:lnTo>
                    <a:lnTo>
                      <a:pt x="1465" y="602"/>
                    </a:lnTo>
                    <a:lnTo>
                      <a:pt x="1465" y="107"/>
                    </a:lnTo>
                    <a:lnTo>
                      <a:pt x="1835" y="0"/>
                    </a:lnTo>
                    <a:lnTo>
                      <a:pt x="2193" y="176"/>
                    </a:lnTo>
                    <a:lnTo>
                      <a:pt x="2193" y="1013"/>
                    </a:lnTo>
                    <a:lnTo>
                      <a:pt x="2672" y="1015"/>
                    </a:lnTo>
                    <a:lnTo>
                      <a:pt x="2682" y="621"/>
                    </a:lnTo>
                    <a:lnTo>
                      <a:pt x="2835" y="617"/>
                    </a:lnTo>
                    <a:lnTo>
                      <a:pt x="2917" y="617"/>
                    </a:lnTo>
                    <a:lnTo>
                      <a:pt x="3121" y="428"/>
                    </a:lnTo>
                    <a:lnTo>
                      <a:pt x="3121" y="617"/>
                    </a:lnTo>
                    <a:lnTo>
                      <a:pt x="3347" y="436"/>
                    </a:lnTo>
                    <a:lnTo>
                      <a:pt x="3347" y="612"/>
                    </a:lnTo>
                    <a:lnTo>
                      <a:pt x="3580" y="436"/>
                    </a:lnTo>
                    <a:lnTo>
                      <a:pt x="3580" y="1015"/>
                    </a:lnTo>
                    <a:lnTo>
                      <a:pt x="5650" y="1015"/>
                    </a:lnTo>
                  </a:path>
                </a:pathLst>
              </a:custGeom>
              <a:noFill/>
              <a:ln w="33338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770939" y="3461507"/>
                <a:ext cx="151606" cy="15160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118101" y="3978389"/>
                <a:ext cx="209550" cy="20161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441951" y="3978389"/>
                <a:ext cx="209550" cy="20161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800600" y="3978389"/>
                <a:ext cx="209550" cy="20161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Line 32"/>
            <p:cNvSpPr>
              <a:spLocks noChangeShapeType="1"/>
            </p:cNvSpPr>
            <p:nvPr userDrawn="1"/>
          </p:nvSpPr>
          <p:spPr bwMode="auto">
            <a:xfrm flipV="1">
              <a:off x="6400800" y="4733118"/>
              <a:ext cx="2743200" cy="0"/>
            </a:xfrm>
            <a:prstGeom prst="line">
              <a:avLst/>
            </a:prstGeom>
            <a:noFill/>
            <a:ln w="333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213123"/>
            <a:ext cx="1524000" cy="318013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51532" y="819150"/>
            <a:ext cx="8686800" cy="1676400"/>
          </a:xfrm>
          <a:prstGeom prst="rect">
            <a:avLst/>
          </a:prstGeom>
          <a:noFill/>
        </p:spPr>
        <p:txBody>
          <a:bodyPr anchor="b"/>
          <a:lstStyle>
            <a:lvl1pPr marL="0" indent="0" algn="r">
              <a:buNone/>
              <a:defRPr sz="54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4572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marL="9144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marL="13716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marL="18288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251532" y="2495550"/>
            <a:ext cx="8686800" cy="762000"/>
          </a:xfrm>
          <a:prstGeom prst="rect">
            <a:avLst/>
          </a:prstGeom>
          <a:noFill/>
        </p:spPr>
        <p:txBody>
          <a:bodyPr anchor="t"/>
          <a:lstStyle>
            <a:lvl1pPr marL="0" indent="0" algn="r">
              <a:buNone/>
              <a:defRPr sz="28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4572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marL="9144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marL="13716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marL="18288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56067193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om filled with furniture and a large window&#10;&#10;Description automatically generated">
            <a:extLst>
              <a:ext uri="{FF2B5EF4-FFF2-40B4-BE49-F238E27FC236}">
                <a16:creationId xmlns:a16="http://schemas.microsoft.com/office/drawing/2014/main" id="{A34943E3-F9B8-4321-B804-80D8AADE0C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-951016"/>
            <a:ext cx="9141775" cy="609451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0FD37E-5A4D-46BE-9FD0-F198DAA854C5}"/>
              </a:ext>
            </a:extLst>
          </p:cNvPr>
          <p:cNvSpPr/>
          <p:nvPr userDrawn="1"/>
        </p:nvSpPr>
        <p:spPr>
          <a:xfrm>
            <a:off x="-139849" y="-83675"/>
            <a:ext cx="3560781" cy="1602889"/>
          </a:xfrm>
          <a:prstGeom prst="roundRect">
            <a:avLst/>
          </a:prstGeom>
          <a:solidFill>
            <a:srgbClr val="E0E0E0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pSp>
        <p:nvGrpSpPr>
          <p:cNvPr id="10" name="Google Shape;63;p7">
            <a:extLst>
              <a:ext uri="{FF2B5EF4-FFF2-40B4-BE49-F238E27FC236}">
                <a16:creationId xmlns:a16="http://schemas.microsoft.com/office/drawing/2014/main" id="{D3E90472-D1D2-400D-9416-4F6DF56CCD84}"/>
              </a:ext>
            </a:extLst>
          </p:cNvPr>
          <p:cNvGrpSpPr/>
          <p:nvPr userDrawn="1"/>
        </p:nvGrpSpPr>
        <p:grpSpPr>
          <a:xfrm>
            <a:off x="465853" y="501488"/>
            <a:ext cx="2230286" cy="465921"/>
            <a:chOff x="7672200" y="5266200"/>
            <a:chExt cx="1634075" cy="341350"/>
          </a:xfrm>
        </p:grpSpPr>
        <p:sp>
          <p:nvSpPr>
            <p:cNvPr id="11" name="Google Shape;64;p7">
              <a:extLst>
                <a:ext uri="{FF2B5EF4-FFF2-40B4-BE49-F238E27FC236}">
                  <a16:creationId xmlns:a16="http://schemas.microsoft.com/office/drawing/2014/main" id="{E8A24D3B-F767-4B7C-81C3-6AC4B5189172}"/>
                </a:ext>
              </a:extLst>
            </p:cNvPr>
            <p:cNvSpPr/>
            <p:nvPr/>
          </p:nvSpPr>
          <p:spPr>
            <a:xfrm>
              <a:off x="7991788" y="5340036"/>
              <a:ext cx="1314487" cy="192332"/>
            </a:xfrm>
            <a:custGeom>
              <a:avLst/>
              <a:gdLst/>
              <a:ahLst/>
              <a:cxnLst/>
              <a:rect l="l" t="t" r="r" b="b"/>
              <a:pathLst>
                <a:path w="5857" h="857" extrusionOk="0">
                  <a:moveTo>
                    <a:pt x="2564" y="0"/>
                  </a:moveTo>
                  <a:lnTo>
                    <a:pt x="2564" y="0"/>
                  </a:lnTo>
                  <a:cubicBezTo>
                    <a:pt x="2925" y="0"/>
                    <a:pt x="2925" y="0"/>
                    <a:pt x="2925" y="0"/>
                  </a:cubicBezTo>
                  <a:cubicBezTo>
                    <a:pt x="2706" y="856"/>
                    <a:pt x="2706" y="856"/>
                    <a:pt x="2706" y="856"/>
                  </a:cubicBezTo>
                  <a:cubicBezTo>
                    <a:pt x="2345" y="856"/>
                    <a:pt x="2345" y="856"/>
                    <a:pt x="2345" y="856"/>
                  </a:cubicBezTo>
                  <a:lnTo>
                    <a:pt x="2564" y="0"/>
                  </a:lnTo>
                  <a:moveTo>
                    <a:pt x="4336" y="0"/>
                  </a:moveTo>
                  <a:lnTo>
                    <a:pt x="4336" y="0"/>
                  </a:lnTo>
                  <a:cubicBezTo>
                    <a:pt x="4697" y="0"/>
                    <a:pt x="4697" y="0"/>
                    <a:pt x="4697" y="0"/>
                  </a:cubicBezTo>
                  <a:cubicBezTo>
                    <a:pt x="4478" y="856"/>
                    <a:pt x="4478" y="856"/>
                    <a:pt x="4478" y="856"/>
                  </a:cubicBezTo>
                  <a:cubicBezTo>
                    <a:pt x="4117" y="856"/>
                    <a:pt x="4117" y="856"/>
                    <a:pt x="4117" y="856"/>
                  </a:cubicBezTo>
                  <a:lnTo>
                    <a:pt x="4336" y="0"/>
                  </a:lnTo>
                  <a:moveTo>
                    <a:pt x="3138" y="0"/>
                  </a:moveTo>
                  <a:lnTo>
                    <a:pt x="3138" y="0"/>
                  </a:lnTo>
                  <a:cubicBezTo>
                    <a:pt x="3498" y="0"/>
                    <a:pt x="3498" y="0"/>
                    <a:pt x="3498" y="0"/>
                  </a:cubicBezTo>
                  <a:cubicBezTo>
                    <a:pt x="3421" y="284"/>
                    <a:pt x="3421" y="284"/>
                    <a:pt x="3421" y="284"/>
                  </a:cubicBezTo>
                  <a:cubicBezTo>
                    <a:pt x="3750" y="0"/>
                    <a:pt x="3750" y="0"/>
                    <a:pt x="3750" y="0"/>
                  </a:cubicBezTo>
                  <a:cubicBezTo>
                    <a:pt x="4104" y="0"/>
                    <a:pt x="4104" y="0"/>
                    <a:pt x="4104" y="0"/>
                  </a:cubicBezTo>
                  <a:cubicBezTo>
                    <a:pt x="3640" y="406"/>
                    <a:pt x="3640" y="406"/>
                    <a:pt x="3640" y="406"/>
                  </a:cubicBezTo>
                  <a:cubicBezTo>
                    <a:pt x="3969" y="856"/>
                    <a:pt x="3969" y="856"/>
                    <a:pt x="3969" y="856"/>
                  </a:cubicBezTo>
                  <a:cubicBezTo>
                    <a:pt x="3563" y="856"/>
                    <a:pt x="3563" y="856"/>
                    <a:pt x="3563" y="856"/>
                  </a:cubicBezTo>
                  <a:cubicBezTo>
                    <a:pt x="3350" y="567"/>
                    <a:pt x="3350" y="567"/>
                    <a:pt x="3350" y="567"/>
                  </a:cubicBezTo>
                  <a:cubicBezTo>
                    <a:pt x="3279" y="856"/>
                    <a:pt x="3279" y="856"/>
                    <a:pt x="3279" y="856"/>
                  </a:cubicBezTo>
                  <a:cubicBezTo>
                    <a:pt x="2918" y="856"/>
                    <a:pt x="2918" y="856"/>
                    <a:pt x="2918" y="856"/>
                  </a:cubicBezTo>
                  <a:lnTo>
                    <a:pt x="3138" y="0"/>
                  </a:lnTo>
                  <a:moveTo>
                    <a:pt x="5618" y="0"/>
                  </a:moveTo>
                  <a:lnTo>
                    <a:pt x="5618" y="0"/>
                  </a:lnTo>
                  <a:cubicBezTo>
                    <a:pt x="5856" y="0"/>
                    <a:pt x="5856" y="0"/>
                    <a:pt x="5856" y="0"/>
                  </a:cubicBezTo>
                  <a:cubicBezTo>
                    <a:pt x="5637" y="856"/>
                    <a:pt x="5637" y="856"/>
                    <a:pt x="5637" y="856"/>
                  </a:cubicBezTo>
                  <a:cubicBezTo>
                    <a:pt x="5238" y="856"/>
                    <a:pt x="5238" y="856"/>
                    <a:pt x="5238" y="856"/>
                  </a:cubicBezTo>
                  <a:cubicBezTo>
                    <a:pt x="5051" y="367"/>
                    <a:pt x="5051" y="367"/>
                    <a:pt x="5051" y="367"/>
                  </a:cubicBezTo>
                  <a:cubicBezTo>
                    <a:pt x="4929" y="856"/>
                    <a:pt x="4929" y="856"/>
                    <a:pt x="4929" y="856"/>
                  </a:cubicBezTo>
                  <a:cubicBezTo>
                    <a:pt x="4690" y="856"/>
                    <a:pt x="4690" y="856"/>
                    <a:pt x="4690" y="856"/>
                  </a:cubicBezTo>
                  <a:cubicBezTo>
                    <a:pt x="4909" y="0"/>
                    <a:pt x="4909" y="0"/>
                    <a:pt x="4909" y="0"/>
                  </a:cubicBezTo>
                  <a:cubicBezTo>
                    <a:pt x="5296" y="0"/>
                    <a:pt x="5296" y="0"/>
                    <a:pt x="5296" y="0"/>
                  </a:cubicBezTo>
                  <a:cubicBezTo>
                    <a:pt x="5489" y="496"/>
                    <a:pt x="5489" y="496"/>
                    <a:pt x="5489" y="496"/>
                  </a:cubicBezTo>
                  <a:lnTo>
                    <a:pt x="5618" y="0"/>
                  </a:lnTo>
                  <a:moveTo>
                    <a:pt x="1656" y="0"/>
                  </a:moveTo>
                  <a:lnTo>
                    <a:pt x="1656" y="0"/>
                  </a:lnTo>
                  <a:cubicBezTo>
                    <a:pt x="2055" y="0"/>
                    <a:pt x="2055" y="0"/>
                    <a:pt x="2055" y="0"/>
                  </a:cubicBezTo>
                  <a:cubicBezTo>
                    <a:pt x="2216" y="856"/>
                    <a:pt x="2216" y="856"/>
                    <a:pt x="2216" y="856"/>
                  </a:cubicBezTo>
                  <a:cubicBezTo>
                    <a:pt x="1855" y="856"/>
                    <a:pt x="1855" y="856"/>
                    <a:pt x="1855" y="856"/>
                  </a:cubicBezTo>
                  <a:cubicBezTo>
                    <a:pt x="1830" y="714"/>
                    <a:pt x="1830" y="714"/>
                    <a:pt x="1830" y="714"/>
                  </a:cubicBezTo>
                  <a:cubicBezTo>
                    <a:pt x="1449" y="714"/>
                    <a:pt x="1449" y="714"/>
                    <a:pt x="1449" y="714"/>
                  </a:cubicBezTo>
                  <a:cubicBezTo>
                    <a:pt x="1372" y="856"/>
                    <a:pt x="1372" y="856"/>
                    <a:pt x="1372" y="856"/>
                  </a:cubicBezTo>
                  <a:cubicBezTo>
                    <a:pt x="1173" y="856"/>
                    <a:pt x="1173" y="856"/>
                    <a:pt x="1173" y="856"/>
                  </a:cubicBezTo>
                  <a:lnTo>
                    <a:pt x="1656" y="0"/>
                  </a:lnTo>
                  <a:moveTo>
                    <a:pt x="1733" y="213"/>
                  </a:moveTo>
                  <a:lnTo>
                    <a:pt x="1733" y="213"/>
                  </a:lnTo>
                  <a:cubicBezTo>
                    <a:pt x="1572" y="496"/>
                    <a:pt x="1572" y="496"/>
                    <a:pt x="1572" y="496"/>
                  </a:cubicBezTo>
                  <a:cubicBezTo>
                    <a:pt x="1791" y="496"/>
                    <a:pt x="1791" y="496"/>
                    <a:pt x="1791" y="496"/>
                  </a:cubicBezTo>
                  <a:lnTo>
                    <a:pt x="1733" y="213"/>
                  </a:lnTo>
                  <a:moveTo>
                    <a:pt x="528" y="200"/>
                  </a:moveTo>
                  <a:lnTo>
                    <a:pt x="528" y="200"/>
                  </a:lnTo>
                  <a:cubicBezTo>
                    <a:pt x="638" y="200"/>
                    <a:pt x="638" y="200"/>
                    <a:pt x="638" y="200"/>
                  </a:cubicBezTo>
                  <a:cubicBezTo>
                    <a:pt x="747" y="200"/>
                    <a:pt x="844" y="232"/>
                    <a:pt x="831" y="406"/>
                  </a:cubicBezTo>
                  <a:cubicBezTo>
                    <a:pt x="812" y="561"/>
                    <a:pt x="715" y="682"/>
                    <a:pt x="489" y="682"/>
                  </a:cubicBezTo>
                  <a:cubicBezTo>
                    <a:pt x="406" y="682"/>
                    <a:pt x="406" y="682"/>
                    <a:pt x="406" y="682"/>
                  </a:cubicBezTo>
                  <a:lnTo>
                    <a:pt x="528" y="200"/>
                  </a:lnTo>
                  <a:moveTo>
                    <a:pt x="0" y="856"/>
                  </a:moveTo>
                  <a:lnTo>
                    <a:pt x="0" y="856"/>
                  </a:lnTo>
                  <a:cubicBezTo>
                    <a:pt x="670" y="856"/>
                    <a:pt x="670" y="856"/>
                    <a:pt x="670" y="856"/>
                  </a:cubicBezTo>
                  <a:cubicBezTo>
                    <a:pt x="902" y="856"/>
                    <a:pt x="1185" y="695"/>
                    <a:pt x="1185" y="380"/>
                  </a:cubicBezTo>
                  <a:cubicBezTo>
                    <a:pt x="1185" y="155"/>
                    <a:pt x="1056" y="0"/>
                    <a:pt x="754" y="0"/>
                  </a:cubicBezTo>
                  <a:cubicBezTo>
                    <a:pt x="219" y="0"/>
                    <a:pt x="219" y="0"/>
                    <a:pt x="219" y="0"/>
                  </a:cubicBezTo>
                  <a:lnTo>
                    <a:pt x="0" y="856"/>
                  </a:lnTo>
                </a:path>
              </a:pathLst>
            </a:custGeom>
            <a:solidFill>
              <a:srgbClr val="0097E0"/>
            </a:solidFill>
            <a:ln>
              <a:noFill/>
            </a:ln>
          </p:spPr>
          <p:txBody>
            <a:bodyPr spcFirstLastPara="1" wrap="square" lIns="169325" tIns="169325" rIns="169325" bIns="1693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3" b="0" i="0">
                <a:latin typeface="Myriad Pro Regular" charset="0"/>
                <a:ea typeface="Myriad Pro Regular" charset="0"/>
                <a:cs typeface="Myriad Pro Regular" charset="0"/>
              </a:endParaRPr>
            </a:p>
          </p:txBody>
        </p:sp>
        <p:sp>
          <p:nvSpPr>
            <p:cNvPr id="12" name="Google Shape;65;p7">
              <a:extLst>
                <a:ext uri="{FF2B5EF4-FFF2-40B4-BE49-F238E27FC236}">
                  <a16:creationId xmlns:a16="http://schemas.microsoft.com/office/drawing/2014/main" id="{18472E32-1193-4E8F-9B4F-93E0B9560CC1}"/>
                </a:ext>
              </a:extLst>
            </p:cNvPr>
            <p:cNvSpPr/>
            <p:nvPr/>
          </p:nvSpPr>
          <p:spPr>
            <a:xfrm>
              <a:off x="7672200" y="5266200"/>
              <a:ext cx="370310" cy="341350"/>
            </a:xfrm>
            <a:custGeom>
              <a:avLst/>
              <a:gdLst/>
              <a:ahLst/>
              <a:cxnLst/>
              <a:rect l="l" t="t" r="r" b="b"/>
              <a:pathLst>
                <a:path w="1650" h="1521" extrusionOk="0">
                  <a:moveTo>
                    <a:pt x="0" y="0"/>
                  </a:moveTo>
                  <a:lnTo>
                    <a:pt x="1649" y="0"/>
                  </a:lnTo>
                  <a:lnTo>
                    <a:pt x="0" y="1520"/>
                  </a:lnTo>
                  <a:lnTo>
                    <a:pt x="0" y="0"/>
                  </a:lnTo>
                </a:path>
              </a:pathLst>
            </a:custGeom>
            <a:solidFill>
              <a:srgbClr val="54C3F1"/>
            </a:solidFill>
            <a:ln>
              <a:noFill/>
            </a:ln>
          </p:spPr>
        </p:sp>
        <p:sp>
          <p:nvSpPr>
            <p:cNvPr id="13" name="Google Shape;66;p7">
              <a:extLst>
                <a:ext uri="{FF2B5EF4-FFF2-40B4-BE49-F238E27FC236}">
                  <a16:creationId xmlns:a16="http://schemas.microsoft.com/office/drawing/2014/main" id="{0C79F46D-0369-4F07-BA1B-3AC7436D1128}"/>
                </a:ext>
              </a:extLst>
            </p:cNvPr>
            <p:cNvSpPr/>
            <p:nvPr/>
          </p:nvSpPr>
          <p:spPr>
            <a:xfrm>
              <a:off x="7672200" y="5266200"/>
              <a:ext cx="185379" cy="171012"/>
            </a:xfrm>
            <a:custGeom>
              <a:avLst/>
              <a:gdLst/>
              <a:ahLst/>
              <a:cxnLst/>
              <a:rect l="l" t="t" r="r" b="b"/>
              <a:pathLst>
                <a:path w="826" h="762" extrusionOk="0">
                  <a:moveTo>
                    <a:pt x="825" y="0"/>
                  </a:moveTo>
                  <a:lnTo>
                    <a:pt x="0" y="0"/>
                  </a:lnTo>
                  <a:lnTo>
                    <a:pt x="0" y="761"/>
                  </a:lnTo>
                  <a:lnTo>
                    <a:pt x="82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25504305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iving room with a couch and a coffee table&#10;&#10;Description automatically generated with medium confidence">
            <a:extLst>
              <a:ext uri="{FF2B5EF4-FFF2-40B4-BE49-F238E27FC236}">
                <a16:creationId xmlns:a16="http://schemas.microsoft.com/office/drawing/2014/main" id="{8CE3FCD1-89A8-4667-A1CA-2747CEA657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096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0FD37E-5A4D-46BE-9FD0-F198DAA854C5}"/>
              </a:ext>
            </a:extLst>
          </p:cNvPr>
          <p:cNvSpPr/>
          <p:nvPr userDrawn="1"/>
        </p:nvSpPr>
        <p:spPr>
          <a:xfrm>
            <a:off x="-300386" y="-185089"/>
            <a:ext cx="3560781" cy="1602889"/>
          </a:xfrm>
          <a:prstGeom prst="roundRect">
            <a:avLst/>
          </a:prstGeom>
          <a:solidFill>
            <a:srgbClr val="E0E0E0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pSp>
        <p:nvGrpSpPr>
          <p:cNvPr id="10" name="Google Shape;63;p7">
            <a:extLst>
              <a:ext uri="{FF2B5EF4-FFF2-40B4-BE49-F238E27FC236}">
                <a16:creationId xmlns:a16="http://schemas.microsoft.com/office/drawing/2014/main" id="{D3E90472-D1D2-400D-9416-4F6DF56CCD84}"/>
              </a:ext>
            </a:extLst>
          </p:cNvPr>
          <p:cNvGrpSpPr/>
          <p:nvPr userDrawn="1"/>
        </p:nvGrpSpPr>
        <p:grpSpPr>
          <a:xfrm>
            <a:off x="280696" y="383395"/>
            <a:ext cx="2230286" cy="465921"/>
            <a:chOff x="7672200" y="5266200"/>
            <a:chExt cx="1634075" cy="341350"/>
          </a:xfrm>
        </p:grpSpPr>
        <p:sp>
          <p:nvSpPr>
            <p:cNvPr id="11" name="Google Shape;64;p7">
              <a:extLst>
                <a:ext uri="{FF2B5EF4-FFF2-40B4-BE49-F238E27FC236}">
                  <a16:creationId xmlns:a16="http://schemas.microsoft.com/office/drawing/2014/main" id="{E8A24D3B-F767-4B7C-81C3-6AC4B5189172}"/>
                </a:ext>
              </a:extLst>
            </p:cNvPr>
            <p:cNvSpPr/>
            <p:nvPr/>
          </p:nvSpPr>
          <p:spPr>
            <a:xfrm>
              <a:off x="7991788" y="5340036"/>
              <a:ext cx="1314487" cy="192332"/>
            </a:xfrm>
            <a:custGeom>
              <a:avLst/>
              <a:gdLst/>
              <a:ahLst/>
              <a:cxnLst/>
              <a:rect l="l" t="t" r="r" b="b"/>
              <a:pathLst>
                <a:path w="5857" h="857" extrusionOk="0">
                  <a:moveTo>
                    <a:pt x="2564" y="0"/>
                  </a:moveTo>
                  <a:lnTo>
                    <a:pt x="2564" y="0"/>
                  </a:lnTo>
                  <a:cubicBezTo>
                    <a:pt x="2925" y="0"/>
                    <a:pt x="2925" y="0"/>
                    <a:pt x="2925" y="0"/>
                  </a:cubicBezTo>
                  <a:cubicBezTo>
                    <a:pt x="2706" y="856"/>
                    <a:pt x="2706" y="856"/>
                    <a:pt x="2706" y="856"/>
                  </a:cubicBezTo>
                  <a:cubicBezTo>
                    <a:pt x="2345" y="856"/>
                    <a:pt x="2345" y="856"/>
                    <a:pt x="2345" y="856"/>
                  </a:cubicBezTo>
                  <a:lnTo>
                    <a:pt x="2564" y="0"/>
                  </a:lnTo>
                  <a:moveTo>
                    <a:pt x="4336" y="0"/>
                  </a:moveTo>
                  <a:lnTo>
                    <a:pt x="4336" y="0"/>
                  </a:lnTo>
                  <a:cubicBezTo>
                    <a:pt x="4697" y="0"/>
                    <a:pt x="4697" y="0"/>
                    <a:pt x="4697" y="0"/>
                  </a:cubicBezTo>
                  <a:cubicBezTo>
                    <a:pt x="4478" y="856"/>
                    <a:pt x="4478" y="856"/>
                    <a:pt x="4478" y="856"/>
                  </a:cubicBezTo>
                  <a:cubicBezTo>
                    <a:pt x="4117" y="856"/>
                    <a:pt x="4117" y="856"/>
                    <a:pt x="4117" y="856"/>
                  </a:cubicBezTo>
                  <a:lnTo>
                    <a:pt x="4336" y="0"/>
                  </a:lnTo>
                  <a:moveTo>
                    <a:pt x="3138" y="0"/>
                  </a:moveTo>
                  <a:lnTo>
                    <a:pt x="3138" y="0"/>
                  </a:lnTo>
                  <a:cubicBezTo>
                    <a:pt x="3498" y="0"/>
                    <a:pt x="3498" y="0"/>
                    <a:pt x="3498" y="0"/>
                  </a:cubicBezTo>
                  <a:cubicBezTo>
                    <a:pt x="3421" y="284"/>
                    <a:pt x="3421" y="284"/>
                    <a:pt x="3421" y="284"/>
                  </a:cubicBezTo>
                  <a:cubicBezTo>
                    <a:pt x="3750" y="0"/>
                    <a:pt x="3750" y="0"/>
                    <a:pt x="3750" y="0"/>
                  </a:cubicBezTo>
                  <a:cubicBezTo>
                    <a:pt x="4104" y="0"/>
                    <a:pt x="4104" y="0"/>
                    <a:pt x="4104" y="0"/>
                  </a:cubicBezTo>
                  <a:cubicBezTo>
                    <a:pt x="3640" y="406"/>
                    <a:pt x="3640" y="406"/>
                    <a:pt x="3640" y="406"/>
                  </a:cubicBezTo>
                  <a:cubicBezTo>
                    <a:pt x="3969" y="856"/>
                    <a:pt x="3969" y="856"/>
                    <a:pt x="3969" y="856"/>
                  </a:cubicBezTo>
                  <a:cubicBezTo>
                    <a:pt x="3563" y="856"/>
                    <a:pt x="3563" y="856"/>
                    <a:pt x="3563" y="856"/>
                  </a:cubicBezTo>
                  <a:cubicBezTo>
                    <a:pt x="3350" y="567"/>
                    <a:pt x="3350" y="567"/>
                    <a:pt x="3350" y="567"/>
                  </a:cubicBezTo>
                  <a:cubicBezTo>
                    <a:pt x="3279" y="856"/>
                    <a:pt x="3279" y="856"/>
                    <a:pt x="3279" y="856"/>
                  </a:cubicBezTo>
                  <a:cubicBezTo>
                    <a:pt x="2918" y="856"/>
                    <a:pt x="2918" y="856"/>
                    <a:pt x="2918" y="856"/>
                  </a:cubicBezTo>
                  <a:lnTo>
                    <a:pt x="3138" y="0"/>
                  </a:lnTo>
                  <a:moveTo>
                    <a:pt x="5618" y="0"/>
                  </a:moveTo>
                  <a:lnTo>
                    <a:pt x="5618" y="0"/>
                  </a:lnTo>
                  <a:cubicBezTo>
                    <a:pt x="5856" y="0"/>
                    <a:pt x="5856" y="0"/>
                    <a:pt x="5856" y="0"/>
                  </a:cubicBezTo>
                  <a:cubicBezTo>
                    <a:pt x="5637" y="856"/>
                    <a:pt x="5637" y="856"/>
                    <a:pt x="5637" y="856"/>
                  </a:cubicBezTo>
                  <a:cubicBezTo>
                    <a:pt x="5238" y="856"/>
                    <a:pt x="5238" y="856"/>
                    <a:pt x="5238" y="856"/>
                  </a:cubicBezTo>
                  <a:cubicBezTo>
                    <a:pt x="5051" y="367"/>
                    <a:pt x="5051" y="367"/>
                    <a:pt x="5051" y="367"/>
                  </a:cubicBezTo>
                  <a:cubicBezTo>
                    <a:pt x="4929" y="856"/>
                    <a:pt x="4929" y="856"/>
                    <a:pt x="4929" y="856"/>
                  </a:cubicBezTo>
                  <a:cubicBezTo>
                    <a:pt x="4690" y="856"/>
                    <a:pt x="4690" y="856"/>
                    <a:pt x="4690" y="856"/>
                  </a:cubicBezTo>
                  <a:cubicBezTo>
                    <a:pt x="4909" y="0"/>
                    <a:pt x="4909" y="0"/>
                    <a:pt x="4909" y="0"/>
                  </a:cubicBezTo>
                  <a:cubicBezTo>
                    <a:pt x="5296" y="0"/>
                    <a:pt x="5296" y="0"/>
                    <a:pt x="5296" y="0"/>
                  </a:cubicBezTo>
                  <a:cubicBezTo>
                    <a:pt x="5489" y="496"/>
                    <a:pt x="5489" y="496"/>
                    <a:pt x="5489" y="496"/>
                  </a:cubicBezTo>
                  <a:lnTo>
                    <a:pt x="5618" y="0"/>
                  </a:lnTo>
                  <a:moveTo>
                    <a:pt x="1656" y="0"/>
                  </a:moveTo>
                  <a:lnTo>
                    <a:pt x="1656" y="0"/>
                  </a:lnTo>
                  <a:cubicBezTo>
                    <a:pt x="2055" y="0"/>
                    <a:pt x="2055" y="0"/>
                    <a:pt x="2055" y="0"/>
                  </a:cubicBezTo>
                  <a:cubicBezTo>
                    <a:pt x="2216" y="856"/>
                    <a:pt x="2216" y="856"/>
                    <a:pt x="2216" y="856"/>
                  </a:cubicBezTo>
                  <a:cubicBezTo>
                    <a:pt x="1855" y="856"/>
                    <a:pt x="1855" y="856"/>
                    <a:pt x="1855" y="856"/>
                  </a:cubicBezTo>
                  <a:cubicBezTo>
                    <a:pt x="1830" y="714"/>
                    <a:pt x="1830" y="714"/>
                    <a:pt x="1830" y="714"/>
                  </a:cubicBezTo>
                  <a:cubicBezTo>
                    <a:pt x="1449" y="714"/>
                    <a:pt x="1449" y="714"/>
                    <a:pt x="1449" y="714"/>
                  </a:cubicBezTo>
                  <a:cubicBezTo>
                    <a:pt x="1372" y="856"/>
                    <a:pt x="1372" y="856"/>
                    <a:pt x="1372" y="856"/>
                  </a:cubicBezTo>
                  <a:cubicBezTo>
                    <a:pt x="1173" y="856"/>
                    <a:pt x="1173" y="856"/>
                    <a:pt x="1173" y="856"/>
                  </a:cubicBezTo>
                  <a:lnTo>
                    <a:pt x="1656" y="0"/>
                  </a:lnTo>
                  <a:moveTo>
                    <a:pt x="1733" y="213"/>
                  </a:moveTo>
                  <a:lnTo>
                    <a:pt x="1733" y="213"/>
                  </a:lnTo>
                  <a:cubicBezTo>
                    <a:pt x="1572" y="496"/>
                    <a:pt x="1572" y="496"/>
                    <a:pt x="1572" y="496"/>
                  </a:cubicBezTo>
                  <a:cubicBezTo>
                    <a:pt x="1791" y="496"/>
                    <a:pt x="1791" y="496"/>
                    <a:pt x="1791" y="496"/>
                  </a:cubicBezTo>
                  <a:lnTo>
                    <a:pt x="1733" y="213"/>
                  </a:lnTo>
                  <a:moveTo>
                    <a:pt x="528" y="200"/>
                  </a:moveTo>
                  <a:lnTo>
                    <a:pt x="528" y="200"/>
                  </a:lnTo>
                  <a:cubicBezTo>
                    <a:pt x="638" y="200"/>
                    <a:pt x="638" y="200"/>
                    <a:pt x="638" y="200"/>
                  </a:cubicBezTo>
                  <a:cubicBezTo>
                    <a:pt x="747" y="200"/>
                    <a:pt x="844" y="232"/>
                    <a:pt x="831" y="406"/>
                  </a:cubicBezTo>
                  <a:cubicBezTo>
                    <a:pt x="812" y="561"/>
                    <a:pt x="715" y="682"/>
                    <a:pt x="489" y="682"/>
                  </a:cubicBezTo>
                  <a:cubicBezTo>
                    <a:pt x="406" y="682"/>
                    <a:pt x="406" y="682"/>
                    <a:pt x="406" y="682"/>
                  </a:cubicBezTo>
                  <a:lnTo>
                    <a:pt x="528" y="200"/>
                  </a:lnTo>
                  <a:moveTo>
                    <a:pt x="0" y="856"/>
                  </a:moveTo>
                  <a:lnTo>
                    <a:pt x="0" y="856"/>
                  </a:lnTo>
                  <a:cubicBezTo>
                    <a:pt x="670" y="856"/>
                    <a:pt x="670" y="856"/>
                    <a:pt x="670" y="856"/>
                  </a:cubicBezTo>
                  <a:cubicBezTo>
                    <a:pt x="902" y="856"/>
                    <a:pt x="1185" y="695"/>
                    <a:pt x="1185" y="380"/>
                  </a:cubicBezTo>
                  <a:cubicBezTo>
                    <a:pt x="1185" y="155"/>
                    <a:pt x="1056" y="0"/>
                    <a:pt x="754" y="0"/>
                  </a:cubicBezTo>
                  <a:cubicBezTo>
                    <a:pt x="219" y="0"/>
                    <a:pt x="219" y="0"/>
                    <a:pt x="219" y="0"/>
                  </a:cubicBezTo>
                  <a:lnTo>
                    <a:pt x="0" y="856"/>
                  </a:lnTo>
                </a:path>
              </a:pathLst>
            </a:custGeom>
            <a:solidFill>
              <a:srgbClr val="0097E0"/>
            </a:solidFill>
            <a:ln>
              <a:noFill/>
            </a:ln>
          </p:spPr>
          <p:txBody>
            <a:bodyPr spcFirstLastPara="1" wrap="square" lIns="169325" tIns="169325" rIns="169325" bIns="1693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3" b="0" i="0">
                <a:latin typeface="Myriad Pro Regular" charset="0"/>
                <a:ea typeface="Myriad Pro Regular" charset="0"/>
                <a:cs typeface="Myriad Pro Regular" charset="0"/>
              </a:endParaRPr>
            </a:p>
          </p:txBody>
        </p:sp>
        <p:sp>
          <p:nvSpPr>
            <p:cNvPr id="12" name="Google Shape;65;p7">
              <a:extLst>
                <a:ext uri="{FF2B5EF4-FFF2-40B4-BE49-F238E27FC236}">
                  <a16:creationId xmlns:a16="http://schemas.microsoft.com/office/drawing/2014/main" id="{18472E32-1193-4E8F-9B4F-93E0B9560CC1}"/>
                </a:ext>
              </a:extLst>
            </p:cNvPr>
            <p:cNvSpPr/>
            <p:nvPr/>
          </p:nvSpPr>
          <p:spPr>
            <a:xfrm>
              <a:off x="7672200" y="5266200"/>
              <a:ext cx="370310" cy="341350"/>
            </a:xfrm>
            <a:custGeom>
              <a:avLst/>
              <a:gdLst/>
              <a:ahLst/>
              <a:cxnLst/>
              <a:rect l="l" t="t" r="r" b="b"/>
              <a:pathLst>
                <a:path w="1650" h="1521" extrusionOk="0">
                  <a:moveTo>
                    <a:pt x="0" y="0"/>
                  </a:moveTo>
                  <a:lnTo>
                    <a:pt x="1649" y="0"/>
                  </a:lnTo>
                  <a:lnTo>
                    <a:pt x="0" y="1520"/>
                  </a:lnTo>
                  <a:lnTo>
                    <a:pt x="0" y="0"/>
                  </a:lnTo>
                </a:path>
              </a:pathLst>
            </a:custGeom>
            <a:solidFill>
              <a:srgbClr val="54C3F1"/>
            </a:solidFill>
            <a:ln>
              <a:noFill/>
            </a:ln>
          </p:spPr>
        </p:sp>
        <p:sp>
          <p:nvSpPr>
            <p:cNvPr id="13" name="Google Shape;66;p7">
              <a:extLst>
                <a:ext uri="{FF2B5EF4-FFF2-40B4-BE49-F238E27FC236}">
                  <a16:creationId xmlns:a16="http://schemas.microsoft.com/office/drawing/2014/main" id="{0C79F46D-0369-4F07-BA1B-3AC7436D1128}"/>
                </a:ext>
              </a:extLst>
            </p:cNvPr>
            <p:cNvSpPr/>
            <p:nvPr/>
          </p:nvSpPr>
          <p:spPr>
            <a:xfrm>
              <a:off x="7672200" y="5266200"/>
              <a:ext cx="185379" cy="171012"/>
            </a:xfrm>
            <a:custGeom>
              <a:avLst/>
              <a:gdLst/>
              <a:ahLst/>
              <a:cxnLst/>
              <a:rect l="l" t="t" r="r" b="b"/>
              <a:pathLst>
                <a:path w="826" h="762" extrusionOk="0">
                  <a:moveTo>
                    <a:pt x="825" y="0"/>
                  </a:moveTo>
                  <a:lnTo>
                    <a:pt x="0" y="0"/>
                  </a:lnTo>
                  <a:lnTo>
                    <a:pt x="0" y="761"/>
                  </a:lnTo>
                  <a:lnTo>
                    <a:pt x="82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21012971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0A2B8CF-669A-4EB7-BC34-86A76E1D4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50431" y="-1"/>
            <a:ext cx="9494431" cy="514350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B0FD37E-5A4D-46BE-9FD0-F198DAA854C5}"/>
              </a:ext>
            </a:extLst>
          </p:cNvPr>
          <p:cNvSpPr/>
          <p:nvPr userDrawn="1"/>
        </p:nvSpPr>
        <p:spPr>
          <a:xfrm>
            <a:off x="-300386" y="-185089"/>
            <a:ext cx="3560781" cy="1602889"/>
          </a:xfrm>
          <a:prstGeom prst="roundRect">
            <a:avLst/>
          </a:prstGeom>
          <a:solidFill>
            <a:srgbClr val="E0E0E0"/>
          </a:solidFill>
          <a:ln>
            <a:solidFill>
              <a:schemeClr val="bg1"/>
            </a:solidFill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grpSp>
        <p:nvGrpSpPr>
          <p:cNvPr id="10" name="Google Shape;63;p7">
            <a:extLst>
              <a:ext uri="{FF2B5EF4-FFF2-40B4-BE49-F238E27FC236}">
                <a16:creationId xmlns:a16="http://schemas.microsoft.com/office/drawing/2014/main" id="{D3E90472-D1D2-400D-9416-4F6DF56CCD84}"/>
              </a:ext>
            </a:extLst>
          </p:cNvPr>
          <p:cNvGrpSpPr/>
          <p:nvPr userDrawn="1"/>
        </p:nvGrpSpPr>
        <p:grpSpPr>
          <a:xfrm>
            <a:off x="280696" y="383395"/>
            <a:ext cx="2230286" cy="465921"/>
            <a:chOff x="7672200" y="5266200"/>
            <a:chExt cx="1634075" cy="341350"/>
          </a:xfrm>
        </p:grpSpPr>
        <p:sp>
          <p:nvSpPr>
            <p:cNvPr id="11" name="Google Shape;64;p7">
              <a:extLst>
                <a:ext uri="{FF2B5EF4-FFF2-40B4-BE49-F238E27FC236}">
                  <a16:creationId xmlns:a16="http://schemas.microsoft.com/office/drawing/2014/main" id="{E8A24D3B-F767-4B7C-81C3-6AC4B5189172}"/>
                </a:ext>
              </a:extLst>
            </p:cNvPr>
            <p:cNvSpPr/>
            <p:nvPr/>
          </p:nvSpPr>
          <p:spPr>
            <a:xfrm>
              <a:off x="7991788" y="5340036"/>
              <a:ext cx="1314487" cy="192332"/>
            </a:xfrm>
            <a:custGeom>
              <a:avLst/>
              <a:gdLst/>
              <a:ahLst/>
              <a:cxnLst/>
              <a:rect l="l" t="t" r="r" b="b"/>
              <a:pathLst>
                <a:path w="5857" h="857" extrusionOk="0">
                  <a:moveTo>
                    <a:pt x="2564" y="0"/>
                  </a:moveTo>
                  <a:lnTo>
                    <a:pt x="2564" y="0"/>
                  </a:lnTo>
                  <a:cubicBezTo>
                    <a:pt x="2925" y="0"/>
                    <a:pt x="2925" y="0"/>
                    <a:pt x="2925" y="0"/>
                  </a:cubicBezTo>
                  <a:cubicBezTo>
                    <a:pt x="2706" y="856"/>
                    <a:pt x="2706" y="856"/>
                    <a:pt x="2706" y="856"/>
                  </a:cubicBezTo>
                  <a:cubicBezTo>
                    <a:pt x="2345" y="856"/>
                    <a:pt x="2345" y="856"/>
                    <a:pt x="2345" y="856"/>
                  </a:cubicBezTo>
                  <a:lnTo>
                    <a:pt x="2564" y="0"/>
                  </a:lnTo>
                  <a:moveTo>
                    <a:pt x="4336" y="0"/>
                  </a:moveTo>
                  <a:lnTo>
                    <a:pt x="4336" y="0"/>
                  </a:lnTo>
                  <a:cubicBezTo>
                    <a:pt x="4697" y="0"/>
                    <a:pt x="4697" y="0"/>
                    <a:pt x="4697" y="0"/>
                  </a:cubicBezTo>
                  <a:cubicBezTo>
                    <a:pt x="4478" y="856"/>
                    <a:pt x="4478" y="856"/>
                    <a:pt x="4478" y="856"/>
                  </a:cubicBezTo>
                  <a:cubicBezTo>
                    <a:pt x="4117" y="856"/>
                    <a:pt x="4117" y="856"/>
                    <a:pt x="4117" y="856"/>
                  </a:cubicBezTo>
                  <a:lnTo>
                    <a:pt x="4336" y="0"/>
                  </a:lnTo>
                  <a:moveTo>
                    <a:pt x="3138" y="0"/>
                  </a:moveTo>
                  <a:lnTo>
                    <a:pt x="3138" y="0"/>
                  </a:lnTo>
                  <a:cubicBezTo>
                    <a:pt x="3498" y="0"/>
                    <a:pt x="3498" y="0"/>
                    <a:pt x="3498" y="0"/>
                  </a:cubicBezTo>
                  <a:cubicBezTo>
                    <a:pt x="3421" y="284"/>
                    <a:pt x="3421" y="284"/>
                    <a:pt x="3421" y="284"/>
                  </a:cubicBezTo>
                  <a:cubicBezTo>
                    <a:pt x="3750" y="0"/>
                    <a:pt x="3750" y="0"/>
                    <a:pt x="3750" y="0"/>
                  </a:cubicBezTo>
                  <a:cubicBezTo>
                    <a:pt x="4104" y="0"/>
                    <a:pt x="4104" y="0"/>
                    <a:pt x="4104" y="0"/>
                  </a:cubicBezTo>
                  <a:cubicBezTo>
                    <a:pt x="3640" y="406"/>
                    <a:pt x="3640" y="406"/>
                    <a:pt x="3640" y="406"/>
                  </a:cubicBezTo>
                  <a:cubicBezTo>
                    <a:pt x="3969" y="856"/>
                    <a:pt x="3969" y="856"/>
                    <a:pt x="3969" y="856"/>
                  </a:cubicBezTo>
                  <a:cubicBezTo>
                    <a:pt x="3563" y="856"/>
                    <a:pt x="3563" y="856"/>
                    <a:pt x="3563" y="856"/>
                  </a:cubicBezTo>
                  <a:cubicBezTo>
                    <a:pt x="3350" y="567"/>
                    <a:pt x="3350" y="567"/>
                    <a:pt x="3350" y="567"/>
                  </a:cubicBezTo>
                  <a:cubicBezTo>
                    <a:pt x="3279" y="856"/>
                    <a:pt x="3279" y="856"/>
                    <a:pt x="3279" y="856"/>
                  </a:cubicBezTo>
                  <a:cubicBezTo>
                    <a:pt x="2918" y="856"/>
                    <a:pt x="2918" y="856"/>
                    <a:pt x="2918" y="856"/>
                  </a:cubicBezTo>
                  <a:lnTo>
                    <a:pt x="3138" y="0"/>
                  </a:lnTo>
                  <a:moveTo>
                    <a:pt x="5618" y="0"/>
                  </a:moveTo>
                  <a:lnTo>
                    <a:pt x="5618" y="0"/>
                  </a:lnTo>
                  <a:cubicBezTo>
                    <a:pt x="5856" y="0"/>
                    <a:pt x="5856" y="0"/>
                    <a:pt x="5856" y="0"/>
                  </a:cubicBezTo>
                  <a:cubicBezTo>
                    <a:pt x="5637" y="856"/>
                    <a:pt x="5637" y="856"/>
                    <a:pt x="5637" y="856"/>
                  </a:cubicBezTo>
                  <a:cubicBezTo>
                    <a:pt x="5238" y="856"/>
                    <a:pt x="5238" y="856"/>
                    <a:pt x="5238" y="856"/>
                  </a:cubicBezTo>
                  <a:cubicBezTo>
                    <a:pt x="5051" y="367"/>
                    <a:pt x="5051" y="367"/>
                    <a:pt x="5051" y="367"/>
                  </a:cubicBezTo>
                  <a:cubicBezTo>
                    <a:pt x="4929" y="856"/>
                    <a:pt x="4929" y="856"/>
                    <a:pt x="4929" y="856"/>
                  </a:cubicBezTo>
                  <a:cubicBezTo>
                    <a:pt x="4690" y="856"/>
                    <a:pt x="4690" y="856"/>
                    <a:pt x="4690" y="856"/>
                  </a:cubicBezTo>
                  <a:cubicBezTo>
                    <a:pt x="4909" y="0"/>
                    <a:pt x="4909" y="0"/>
                    <a:pt x="4909" y="0"/>
                  </a:cubicBezTo>
                  <a:cubicBezTo>
                    <a:pt x="5296" y="0"/>
                    <a:pt x="5296" y="0"/>
                    <a:pt x="5296" y="0"/>
                  </a:cubicBezTo>
                  <a:cubicBezTo>
                    <a:pt x="5489" y="496"/>
                    <a:pt x="5489" y="496"/>
                    <a:pt x="5489" y="496"/>
                  </a:cubicBezTo>
                  <a:lnTo>
                    <a:pt x="5618" y="0"/>
                  </a:lnTo>
                  <a:moveTo>
                    <a:pt x="1656" y="0"/>
                  </a:moveTo>
                  <a:lnTo>
                    <a:pt x="1656" y="0"/>
                  </a:lnTo>
                  <a:cubicBezTo>
                    <a:pt x="2055" y="0"/>
                    <a:pt x="2055" y="0"/>
                    <a:pt x="2055" y="0"/>
                  </a:cubicBezTo>
                  <a:cubicBezTo>
                    <a:pt x="2216" y="856"/>
                    <a:pt x="2216" y="856"/>
                    <a:pt x="2216" y="856"/>
                  </a:cubicBezTo>
                  <a:cubicBezTo>
                    <a:pt x="1855" y="856"/>
                    <a:pt x="1855" y="856"/>
                    <a:pt x="1855" y="856"/>
                  </a:cubicBezTo>
                  <a:cubicBezTo>
                    <a:pt x="1830" y="714"/>
                    <a:pt x="1830" y="714"/>
                    <a:pt x="1830" y="714"/>
                  </a:cubicBezTo>
                  <a:cubicBezTo>
                    <a:pt x="1449" y="714"/>
                    <a:pt x="1449" y="714"/>
                    <a:pt x="1449" y="714"/>
                  </a:cubicBezTo>
                  <a:cubicBezTo>
                    <a:pt x="1372" y="856"/>
                    <a:pt x="1372" y="856"/>
                    <a:pt x="1372" y="856"/>
                  </a:cubicBezTo>
                  <a:cubicBezTo>
                    <a:pt x="1173" y="856"/>
                    <a:pt x="1173" y="856"/>
                    <a:pt x="1173" y="856"/>
                  </a:cubicBezTo>
                  <a:lnTo>
                    <a:pt x="1656" y="0"/>
                  </a:lnTo>
                  <a:moveTo>
                    <a:pt x="1733" y="213"/>
                  </a:moveTo>
                  <a:lnTo>
                    <a:pt x="1733" y="213"/>
                  </a:lnTo>
                  <a:cubicBezTo>
                    <a:pt x="1572" y="496"/>
                    <a:pt x="1572" y="496"/>
                    <a:pt x="1572" y="496"/>
                  </a:cubicBezTo>
                  <a:cubicBezTo>
                    <a:pt x="1791" y="496"/>
                    <a:pt x="1791" y="496"/>
                    <a:pt x="1791" y="496"/>
                  </a:cubicBezTo>
                  <a:lnTo>
                    <a:pt x="1733" y="213"/>
                  </a:lnTo>
                  <a:moveTo>
                    <a:pt x="528" y="200"/>
                  </a:moveTo>
                  <a:lnTo>
                    <a:pt x="528" y="200"/>
                  </a:lnTo>
                  <a:cubicBezTo>
                    <a:pt x="638" y="200"/>
                    <a:pt x="638" y="200"/>
                    <a:pt x="638" y="200"/>
                  </a:cubicBezTo>
                  <a:cubicBezTo>
                    <a:pt x="747" y="200"/>
                    <a:pt x="844" y="232"/>
                    <a:pt x="831" y="406"/>
                  </a:cubicBezTo>
                  <a:cubicBezTo>
                    <a:pt x="812" y="561"/>
                    <a:pt x="715" y="682"/>
                    <a:pt x="489" y="682"/>
                  </a:cubicBezTo>
                  <a:cubicBezTo>
                    <a:pt x="406" y="682"/>
                    <a:pt x="406" y="682"/>
                    <a:pt x="406" y="682"/>
                  </a:cubicBezTo>
                  <a:lnTo>
                    <a:pt x="528" y="200"/>
                  </a:lnTo>
                  <a:moveTo>
                    <a:pt x="0" y="856"/>
                  </a:moveTo>
                  <a:lnTo>
                    <a:pt x="0" y="856"/>
                  </a:lnTo>
                  <a:cubicBezTo>
                    <a:pt x="670" y="856"/>
                    <a:pt x="670" y="856"/>
                    <a:pt x="670" y="856"/>
                  </a:cubicBezTo>
                  <a:cubicBezTo>
                    <a:pt x="902" y="856"/>
                    <a:pt x="1185" y="695"/>
                    <a:pt x="1185" y="380"/>
                  </a:cubicBezTo>
                  <a:cubicBezTo>
                    <a:pt x="1185" y="155"/>
                    <a:pt x="1056" y="0"/>
                    <a:pt x="754" y="0"/>
                  </a:cubicBezTo>
                  <a:cubicBezTo>
                    <a:pt x="219" y="0"/>
                    <a:pt x="219" y="0"/>
                    <a:pt x="219" y="0"/>
                  </a:cubicBezTo>
                  <a:lnTo>
                    <a:pt x="0" y="856"/>
                  </a:lnTo>
                </a:path>
              </a:pathLst>
            </a:custGeom>
            <a:solidFill>
              <a:srgbClr val="0097E0"/>
            </a:solidFill>
            <a:ln>
              <a:noFill/>
            </a:ln>
          </p:spPr>
          <p:txBody>
            <a:bodyPr spcFirstLastPara="1" wrap="square" lIns="169325" tIns="169325" rIns="169325" bIns="1693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3" b="0" i="0">
                <a:latin typeface="Myriad Pro Regular" charset="0"/>
                <a:ea typeface="Myriad Pro Regular" charset="0"/>
                <a:cs typeface="Myriad Pro Regular" charset="0"/>
              </a:endParaRPr>
            </a:p>
          </p:txBody>
        </p:sp>
        <p:sp>
          <p:nvSpPr>
            <p:cNvPr id="12" name="Google Shape;65;p7">
              <a:extLst>
                <a:ext uri="{FF2B5EF4-FFF2-40B4-BE49-F238E27FC236}">
                  <a16:creationId xmlns:a16="http://schemas.microsoft.com/office/drawing/2014/main" id="{18472E32-1193-4E8F-9B4F-93E0B9560CC1}"/>
                </a:ext>
              </a:extLst>
            </p:cNvPr>
            <p:cNvSpPr/>
            <p:nvPr/>
          </p:nvSpPr>
          <p:spPr>
            <a:xfrm>
              <a:off x="7672200" y="5266200"/>
              <a:ext cx="370310" cy="341350"/>
            </a:xfrm>
            <a:custGeom>
              <a:avLst/>
              <a:gdLst/>
              <a:ahLst/>
              <a:cxnLst/>
              <a:rect l="l" t="t" r="r" b="b"/>
              <a:pathLst>
                <a:path w="1650" h="1521" extrusionOk="0">
                  <a:moveTo>
                    <a:pt x="0" y="0"/>
                  </a:moveTo>
                  <a:lnTo>
                    <a:pt x="1649" y="0"/>
                  </a:lnTo>
                  <a:lnTo>
                    <a:pt x="0" y="1520"/>
                  </a:lnTo>
                  <a:lnTo>
                    <a:pt x="0" y="0"/>
                  </a:lnTo>
                </a:path>
              </a:pathLst>
            </a:custGeom>
            <a:solidFill>
              <a:srgbClr val="54C3F1"/>
            </a:solidFill>
            <a:ln>
              <a:noFill/>
            </a:ln>
          </p:spPr>
        </p:sp>
        <p:sp>
          <p:nvSpPr>
            <p:cNvPr id="13" name="Google Shape;66;p7">
              <a:extLst>
                <a:ext uri="{FF2B5EF4-FFF2-40B4-BE49-F238E27FC236}">
                  <a16:creationId xmlns:a16="http://schemas.microsoft.com/office/drawing/2014/main" id="{0C79F46D-0369-4F07-BA1B-3AC7436D1128}"/>
                </a:ext>
              </a:extLst>
            </p:cNvPr>
            <p:cNvSpPr/>
            <p:nvPr/>
          </p:nvSpPr>
          <p:spPr>
            <a:xfrm>
              <a:off x="7672200" y="5266200"/>
              <a:ext cx="185379" cy="171012"/>
            </a:xfrm>
            <a:custGeom>
              <a:avLst/>
              <a:gdLst/>
              <a:ahLst/>
              <a:cxnLst/>
              <a:rect l="l" t="t" r="r" b="b"/>
              <a:pathLst>
                <a:path w="826" h="762" extrusionOk="0">
                  <a:moveTo>
                    <a:pt x="825" y="0"/>
                  </a:moveTo>
                  <a:lnTo>
                    <a:pt x="0" y="0"/>
                  </a:lnTo>
                  <a:lnTo>
                    <a:pt x="0" y="761"/>
                  </a:lnTo>
                  <a:lnTo>
                    <a:pt x="82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41022930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490331" y="490331"/>
            <a:ext cx="8150087" cy="4161179"/>
          </a:xfrm>
          <a:prstGeom prst="rect">
            <a:avLst/>
          </a:prstGeom>
          <a:solidFill>
            <a:schemeClr val="accent3">
              <a:alpha val="42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52856" y="1365637"/>
            <a:ext cx="2625035" cy="10491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33D7F9-28F9-4BFF-9399-94BB2A1BB7D0}"/>
              </a:ext>
            </a:extLst>
          </p:cNvPr>
          <p:cNvSpPr txBox="1"/>
          <p:nvPr userDrawn="1"/>
        </p:nvSpPr>
        <p:spPr>
          <a:xfrm>
            <a:off x="490331" y="2414761"/>
            <a:ext cx="8150087" cy="4234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>
                <a:solidFill>
                  <a:schemeClr val="tx1"/>
                </a:solidFill>
                <a:latin typeface="+mn-lt"/>
                <a:ea typeface="Myriad Pro Regular" charset="0"/>
                <a:cs typeface="Myriad Pro Regular" charset="0"/>
              </a:rPr>
              <a:t>Optimized Heating Technology meets design for </a:t>
            </a:r>
            <a:endParaRPr lang="en-GB" sz="1600">
              <a:solidFill>
                <a:schemeClr val="tx1"/>
              </a:solidFill>
              <a:latin typeface="+mn-lt"/>
              <a:ea typeface="Myriad Pro Regular" charset="0"/>
              <a:cs typeface="Myriad Pro Regular" charset="0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90331" y="2732797"/>
            <a:ext cx="81500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>
                <a:solidFill>
                  <a:schemeClr val="tx1"/>
                </a:solidFill>
                <a:latin typeface="+mn-lt"/>
                <a:ea typeface="Myriad Pro Regular" charset="0"/>
                <a:cs typeface="Myriad Pro Regular" charset="0"/>
              </a:rPr>
              <a:t>a premium climate solution </a:t>
            </a:r>
            <a:endParaRPr lang="en-US" sz="320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2" name="Google Shape;178;p17"/>
          <p:cNvSpPr txBox="1">
            <a:spLocks/>
          </p:cNvSpPr>
          <p:nvPr userDrawn="1"/>
        </p:nvSpPr>
        <p:spPr>
          <a:xfrm>
            <a:off x="-13281" y="4754305"/>
            <a:ext cx="473164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097" tIns="82097" rIns="82097" bIns="820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Myriad Pro Regular" charset="0"/>
                <a:ea typeface="Myriad Pro Regular" charset="0"/>
                <a:cs typeface="Myriad Pro Regular" charset="0"/>
                <a:sym typeface="Calibri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100"/>
            </a:pPr>
            <a:fld id="{00000000-1234-1234-1234-123412341234}" type="slidenum">
              <a:rPr lang="nl-BE" sz="921" smtClean="0"/>
              <a:pPr>
                <a:buSzPts val="1100"/>
              </a:pPr>
              <a:t>‹#›</a:t>
            </a:fld>
            <a:endParaRPr lang="nl-BE" sz="921"/>
          </a:p>
        </p:txBody>
      </p:sp>
    </p:spTree>
    <p:extLst>
      <p:ext uri="{BB962C8B-B14F-4D97-AF65-F5344CB8AC3E}">
        <p14:creationId xmlns:p14="http://schemas.microsoft.com/office/powerpoint/2010/main" val="386934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5066860-1996-4D68-A643-8B86494C4A9A}"/>
              </a:ext>
            </a:extLst>
          </p:cNvPr>
          <p:cNvSpPr>
            <a:spLocks noChangeAspect="1"/>
          </p:cNvSpPr>
          <p:nvPr userDrawn="1"/>
        </p:nvSpPr>
        <p:spPr>
          <a:xfrm>
            <a:off x="459884" y="436242"/>
            <a:ext cx="8173633" cy="4318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7F551C-DBA7-4B2A-933A-86A30F201504}"/>
              </a:ext>
            </a:extLst>
          </p:cNvPr>
          <p:cNvSpPr>
            <a:spLocks noChangeAspect="1"/>
          </p:cNvSpPr>
          <p:nvPr userDrawn="1"/>
        </p:nvSpPr>
        <p:spPr>
          <a:xfrm>
            <a:off x="4739226" y="1388433"/>
            <a:ext cx="3437366" cy="22376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B6CE103F-BD33-44BC-8FC0-1EB294C0EFCB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881794" y="1388433"/>
            <a:ext cx="3437366" cy="2237686"/>
          </a:xfrm>
          <a:prstGeom prst="rect">
            <a:avLst/>
          </a:prstGeom>
        </p:spPr>
      </p:sp>
      <p:sp>
        <p:nvSpPr>
          <p:cNvPr id="9" name="Google Shape;47;p5"/>
          <p:cNvSpPr txBox="1">
            <a:spLocks noGrp="1"/>
          </p:cNvSpPr>
          <p:nvPr>
            <p:ph type="body" idx="1" hasCustomPrompt="1"/>
          </p:nvPr>
        </p:nvSpPr>
        <p:spPr>
          <a:xfrm>
            <a:off x="4867126" y="1600503"/>
            <a:ext cx="3165705" cy="191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110823" lvl="0" indent="0" algn="ctr">
              <a:spcBef>
                <a:spcPts val="0"/>
              </a:spcBef>
              <a:spcAft>
                <a:spcPts val="0"/>
              </a:spcAft>
              <a:buClrTx/>
              <a:buSzPts val="2600"/>
              <a:buFont typeface="Arial" charset="0"/>
              <a:buNone/>
              <a:defRPr sz="1200" b="0" i="0">
                <a:latin typeface="+mn-lt"/>
                <a:ea typeface="Myriad Pro Regular" charset="0"/>
                <a:cs typeface="Myriad Pro Regular" charset="0"/>
              </a:defRPr>
            </a:lvl1pPr>
            <a:lvl2pPr marL="443290" lvl="1" indent="-11082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marL="664936" lvl="2" indent="-110822" algn="ctr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marL="886580" lvl="3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marL="1108226" lvl="4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marL="1329870" lvl="5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marL="1551515" lvl="6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marL="1773160" lvl="7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marL="1994805" lvl="8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pPr lvl="2"/>
            <a:r>
              <a:rPr lang="en-US"/>
              <a:t>Third level</a:t>
            </a:r>
          </a:p>
        </p:txBody>
      </p:sp>
      <p:sp>
        <p:nvSpPr>
          <p:cNvPr id="10" name="Google Shape;178;p17"/>
          <p:cNvSpPr txBox="1">
            <a:spLocks/>
          </p:cNvSpPr>
          <p:nvPr userDrawn="1"/>
        </p:nvSpPr>
        <p:spPr>
          <a:xfrm>
            <a:off x="-13281" y="4754305"/>
            <a:ext cx="473164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097" tIns="82097" rIns="82097" bIns="820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Myriad Pro Regular" charset="0"/>
                <a:ea typeface="Myriad Pro Regular" charset="0"/>
                <a:cs typeface="Myriad Pro Regular" charset="0"/>
                <a:sym typeface="Calibri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100"/>
            </a:pPr>
            <a:fld id="{00000000-1234-1234-1234-123412341234}" type="slidenum">
              <a:rPr lang="nl-BE" sz="921" smtClean="0"/>
              <a:pPr>
                <a:buSzPts val="1100"/>
              </a:pPr>
              <a:t>‹#›</a:t>
            </a:fld>
            <a:endParaRPr lang="nl-BE" sz="921"/>
          </a:p>
        </p:txBody>
      </p:sp>
    </p:spTree>
    <p:extLst>
      <p:ext uri="{BB962C8B-B14F-4D97-AF65-F5344CB8AC3E}">
        <p14:creationId xmlns:p14="http://schemas.microsoft.com/office/powerpoint/2010/main" val="95975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CC4363EE-42C1-4C67-9690-0FCE83AB819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903200" y="1412613"/>
            <a:ext cx="2802527" cy="2787694"/>
          </a:xfrm>
          <a:prstGeom prst="rect">
            <a:avLst/>
          </a:prstGeom>
        </p:spPr>
      </p:sp>
      <p:sp>
        <p:nvSpPr>
          <p:cNvPr id="12" name="Google Shape;47;p5"/>
          <p:cNvSpPr txBox="1">
            <a:spLocks noGrp="1"/>
          </p:cNvSpPr>
          <p:nvPr>
            <p:ph type="body" idx="1"/>
          </p:nvPr>
        </p:nvSpPr>
        <p:spPr>
          <a:xfrm>
            <a:off x="3929577" y="2013996"/>
            <a:ext cx="4577816" cy="218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124679" lvl="0" indent="-124679" algn="l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defRPr sz="1100" b="0" i="0">
                <a:latin typeface="+mn-lt"/>
                <a:ea typeface="Myriad Pro Regular" charset="0"/>
                <a:cs typeface="Myriad Pro Regular" charset="0"/>
              </a:defRPr>
            </a:lvl1pPr>
            <a:lvl2pPr marL="443290" lvl="1" indent="-11082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marL="664936" lvl="2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marL="886580" lvl="3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marL="1108226" lvl="4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marL="1329870" lvl="5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marL="1551515" lvl="6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marL="1773160" lvl="7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marL="1994805" lvl="8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pPr marL="166238" indent="-166238">
              <a:buFont typeface="Arial" charset="0"/>
              <a:buChar char="•"/>
            </a:pPr>
            <a:endParaRPr lang="en-US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3" name="Google Shape;63;p7"/>
          <p:cNvGrpSpPr/>
          <p:nvPr userDrawn="1"/>
        </p:nvGrpSpPr>
        <p:grpSpPr>
          <a:xfrm>
            <a:off x="7728506" y="4754305"/>
            <a:ext cx="1304249" cy="272466"/>
            <a:chOff x="7672200" y="5266200"/>
            <a:chExt cx="1634075" cy="341350"/>
          </a:xfrm>
        </p:grpSpPr>
        <p:sp>
          <p:nvSpPr>
            <p:cNvPr id="14" name="Google Shape;64;p7"/>
            <p:cNvSpPr/>
            <p:nvPr/>
          </p:nvSpPr>
          <p:spPr>
            <a:xfrm>
              <a:off x="7991788" y="5340036"/>
              <a:ext cx="1314487" cy="192332"/>
            </a:xfrm>
            <a:custGeom>
              <a:avLst/>
              <a:gdLst/>
              <a:ahLst/>
              <a:cxnLst/>
              <a:rect l="l" t="t" r="r" b="b"/>
              <a:pathLst>
                <a:path w="5857" h="857" extrusionOk="0">
                  <a:moveTo>
                    <a:pt x="2564" y="0"/>
                  </a:moveTo>
                  <a:lnTo>
                    <a:pt x="2564" y="0"/>
                  </a:lnTo>
                  <a:cubicBezTo>
                    <a:pt x="2925" y="0"/>
                    <a:pt x="2925" y="0"/>
                    <a:pt x="2925" y="0"/>
                  </a:cubicBezTo>
                  <a:cubicBezTo>
                    <a:pt x="2706" y="856"/>
                    <a:pt x="2706" y="856"/>
                    <a:pt x="2706" y="856"/>
                  </a:cubicBezTo>
                  <a:cubicBezTo>
                    <a:pt x="2345" y="856"/>
                    <a:pt x="2345" y="856"/>
                    <a:pt x="2345" y="856"/>
                  </a:cubicBezTo>
                  <a:lnTo>
                    <a:pt x="2564" y="0"/>
                  </a:lnTo>
                  <a:moveTo>
                    <a:pt x="4336" y="0"/>
                  </a:moveTo>
                  <a:lnTo>
                    <a:pt x="4336" y="0"/>
                  </a:lnTo>
                  <a:cubicBezTo>
                    <a:pt x="4697" y="0"/>
                    <a:pt x="4697" y="0"/>
                    <a:pt x="4697" y="0"/>
                  </a:cubicBezTo>
                  <a:cubicBezTo>
                    <a:pt x="4478" y="856"/>
                    <a:pt x="4478" y="856"/>
                    <a:pt x="4478" y="856"/>
                  </a:cubicBezTo>
                  <a:cubicBezTo>
                    <a:pt x="4117" y="856"/>
                    <a:pt x="4117" y="856"/>
                    <a:pt x="4117" y="856"/>
                  </a:cubicBezTo>
                  <a:lnTo>
                    <a:pt x="4336" y="0"/>
                  </a:lnTo>
                  <a:moveTo>
                    <a:pt x="3138" y="0"/>
                  </a:moveTo>
                  <a:lnTo>
                    <a:pt x="3138" y="0"/>
                  </a:lnTo>
                  <a:cubicBezTo>
                    <a:pt x="3498" y="0"/>
                    <a:pt x="3498" y="0"/>
                    <a:pt x="3498" y="0"/>
                  </a:cubicBezTo>
                  <a:cubicBezTo>
                    <a:pt x="3421" y="284"/>
                    <a:pt x="3421" y="284"/>
                    <a:pt x="3421" y="284"/>
                  </a:cubicBezTo>
                  <a:cubicBezTo>
                    <a:pt x="3750" y="0"/>
                    <a:pt x="3750" y="0"/>
                    <a:pt x="3750" y="0"/>
                  </a:cubicBezTo>
                  <a:cubicBezTo>
                    <a:pt x="4104" y="0"/>
                    <a:pt x="4104" y="0"/>
                    <a:pt x="4104" y="0"/>
                  </a:cubicBezTo>
                  <a:cubicBezTo>
                    <a:pt x="3640" y="406"/>
                    <a:pt x="3640" y="406"/>
                    <a:pt x="3640" y="406"/>
                  </a:cubicBezTo>
                  <a:cubicBezTo>
                    <a:pt x="3969" y="856"/>
                    <a:pt x="3969" y="856"/>
                    <a:pt x="3969" y="856"/>
                  </a:cubicBezTo>
                  <a:cubicBezTo>
                    <a:pt x="3563" y="856"/>
                    <a:pt x="3563" y="856"/>
                    <a:pt x="3563" y="856"/>
                  </a:cubicBezTo>
                  <a:cubicBezTo>
                    <a:pt x="3350" y="567"/>
                    <a:pt x="3350" y="567"/>
                    <a:pt x="3350" y="567"/>
                  </a:cubicBezTo>
                  <a:cubicBezTo>
                    <a:pt x="3279" y="856"/>
                    <a:pt x="3279" y="856"/>
                    <a:pt x="3279" y="856"/>
                  </a:cubicBezTo>
                  <a:cubicBezTo>
                    <a:pt x="2918" y="856"/>
                    <a:pt x="2918" y="856"/>
                    <a:pt x="2918" y="856"/>
                  </a:cubicBezTo>
                  <a:lnTo>
                    <a:pt x="3138" y="0"/>
                  </a:lnTo>
                  <a:moveTo>
                    <a:pt x="5618" y="0"/>
                  </a:moveTo>
                  <a:lnTo>
                    <a:pt x="5618" y="0"/>
                  </a:lnTo>
                  <a:cubicBezTo>
                    <a:pt x="5856" y="0"/>
                    <a:pt x="5856" y="0"/>
                    <a:pt x="5856" y="0"/>
                  </a:cubicBezTo>
                  <a:cubicBezTo>
                    <a:pt x="5637" y="856"/>
                    <a:pt x="5637" y="856"/>
                    <a:pt x="5637" y="856"/>
                  </a:cubicBezTo>
                  <a:cubicBezTo>
                    <a:pt x="5238" y="856"/>
                    <a:pt x="5238" y="856"/>
                    <a:pt x="5238" y="856"/>
                  </a:cubicBezTo>
                  <a:cubicBezTo>
                    <a:pt x="5051" y="367"/>
                    <a:pt x="5051" y="367"/>
                    <a:pt x="5051" y="367"/>
                  </a:cubicBezTo>
                  <a:cubicBezTo>
                    <a:pt x="4929" y="856"/>
                    <a:pt x="4929" y="856"/>
                    <a:pt x="4929" y="856"/>
                  </a:cubicBezTo>
                  <a:cubicBezTo>
                    <a:pt x="4690" y="856"/>
                    <a:pt x="4690" y="856"/>
                    <a:pt x="4690" y="856"/>
                  </a:cubicBezTo>
                  <a:cubicBezTo>
                    <a:pt x="4909" y="0"/>
                    <a:pt x="4909" y="0"/>
                    <a:pt x="4909" y="0"/>
                  </a:cubicBezTo>
                  <a:cubicBezTo>
                    <a:pt x="5296" y="0"/>
                    <a:pt x="5296" y="0"/>
                    <a:pt x="5296" y="0"/>
                  </a:cubicBezTo>
                  <a:cubicBezTo>
                    <a:pt x="5489" y="496"/>
                    <a:pt x="5489" y="496"/>
                    <a:pt x="5489" y="496"/>
                  </a:cubicBezTo>
                  <a:lnTo>
                    <a:pt x="5618" y="0"/>
                  </a:lnTo>
                  <a:moveTo>
                    <a:pt x="1656" y="0"/>
                  </a:moveTo>
                  <a:lnTo>
                    <a:pt x="1656" y="0"/>
                  </a:lnTo>
                  <a:cubicBezTo>
                    <a:pt x="2055" y="0"/>
                    <a:pt x="2055" y="0"/>
                    <a:pt x="2055" y="0"/>
                  </a:cubicBezTo>
                  <a:cubicBezTo>
                    <a:pt x="2216" y="856"/>
                    <a:pt x="2216" y="856"/>
                    <a:pt x="2216" y="856"/>
                  </a:cubicBezTo>
                  <a:cubicBezTo>
                    <a:pt x="1855" y="856"/>
                    <a:pt x="1855" y="856"/>
                    <a:pt x="1855" y="856"/>
                  </a:cubicBezTo>
                  <a:cubicBezTo>
                    <a:pt x="1830" y="714"/>
                    <a:pt x="1830" y="714"/>
                    <a:pt x="1830" y="714"/>
                  </a:cubicBezTo>
                  <a:cubicBezTo>
                    <a:pt x="1449" y="714"/>
                    <a:pt x="1449" y="714"/>
                    <a:pt x="1449" y="714"/>
                  </a:cubicBezTo>
                  <a:cubicBezTo>
                    <a:pt x="1372" y="856"/>
                    <a:pt x="1372" y="856"/>
                    <a:pt x="1372" y="856"/>
                  </a:cubicBezTo>
                  <a:cubicBezTo>
                    <a:pt x="1173" y="856"/>
                    <a:pt x="1173" y="856"/>
                    <a:pt x="1173" y="856"/>
                  </a:cubicBezTo>
                  <a:lnTo>
                    <a:pt x="1656" y="0"/>
                  </a:lnTo>
                  <a:moveTo>
                    <a:pt x="1733" y="213"/>
                  </a:moveTo>
                  <a:lnTo>
                    <a:pt x="1733" y="213"/>
                  </a:lnTo>
                  <a:cubicBezTo>
                    <a:pt x="1572" y="496"/>
                    <a:pt x="1572" y="496"/>
                    <a:pt x="1572" y="496"/>
                  </a:cubicBezTo>
                  <a:cubicBezTo>
                    <a:pt x="1791" y="496"/>
                    <a:pt x="1791" y="496"/>
                    <a:pt x="1791" y="496"/>
                  </a:cubicBezTo>
                  <a:lnTo>
                    <a:pt x="1733" y="213"/>
                  </a:lnTo>
                  <a:moveTo>
                    <a:pt x="528" y="200"/>
                  </a:moveTo>
                  <a:lnTo>
                    <a:pt x="528" y="200"/>
                  </a:lnTo>
                  <a:cubicBezTo>
                    <a:pt x="638" y="200"/>
                    <a:pt x="638" y="200"/>
                    <a:pt x="638" y="200"/>
                  </a:cubicBezTo>
                  <a:cubicBezTo>
                    <a:pt x="747" y="200"/>
                    <a:pt x="844" y="232"/>
                    <a:pt x="831" y="406"/>
                  </a:cubicBezTo>
                  <a:cubicBezTo>
                    <a:pt x="812" y="561"/>
                    <a:pt x="715" y="682"/>
                    <a:pt x="489" y="682"/>
                  </a:cubicBezTo>
                  <a:cubicBezTo>
                    <a:pt x="406" y="682"/>
                    <a:pt x="406" y="682"/>
                    <a:pt x="406" y="682"/>
                  </a:cubicBezTo>
                  <a:lnTo>
                    <a:pt x="528" y="200"/>
                  </a:lnTo>
                  <a:moveTo>
                    <a:pt x="0" y="856"/>
                  </a:moveTo>
                  <a:lnTo>
                    <a:pt x="0" y="856"/>
                  </a:lnTo>
                  <a:cubicBezTo>
                    <a:pt x="670" y="856"/>
                    <a:pt x="670" y="856"/>
                    <a:pt x="670" y="856"/>
                  </a:cubicBezTo>
                  <a:cubicBezTo>
                    <a:pt x="902" y="856"/>
                    <a:pt x="1185" y="695"/>
                    <a:pt x="1185" y="380"/>
                  </a:cubicBezTo>
                  <a:cubicBezTo>
                    <a:pt x="1185" y="155"/>
                    <a:pt x="1056" y="0"/>
                    <a:pt x="754" y="0"/>
                  </a:cubicBezTo>
                  <a:cubicBezTo>
                    <a:pt x="219" y="0"/>
                    <a:pt x="219" y="0"/>
                    <a:pt x="219" y="0"/>
                  </a:cubicBezTo>
                  <a:lnTo>
                    <a:pt x="0" y="856"/>
                  </a:lnTo>
                </a:path>
              </a:pathLst>
            </a:custGeom>
            <a:solidFill>
              <a:srgbClr val="0097E0"/>
            </a:solidFill>
            <a:ln>
              <a:noFill/>
            </a:ln>
          </p:spPr>
          <p:txBody>
            <a:bodyPr spcFirstLastPara="1" wrap="square" lIns="169325" tIns="169325" rIns="169325" bIns="1693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3" b="0" i="0">
                <a:latin typeface="Myriad Pro Regular" charset="0"/>
                <a:ea typeface="Myriad Pro Regular" charset="0"/>
                <a:cs typeface="Myriad Pro Regular" charset="0"/>
              </a:endParaRPr>
            </a:p>
          </p:txBody>
        </p:sp>
        <p:sp>
          <p:nvSpPr>
            <p:cNvPr id="15" name="Google Shape;65;p7"/>
            <p:cNvSpPr/>
            <p:nvPr/>
          </p:nvSpPr>
          <p:spPr>
            <a:xfrm>
              <a:off x="7672200" y="5266200"/>
              <a:ext cx="370310" cy="341350"/>
            </a:xfrm>
            <a:custGeom>
              <a:avLst/>
              <a:gdLst/>
              <a:ahLst/>
              <a:cxnLst/>
              <a:rect l="l" t="t" r="r" b="b"/>
              <a:pathLst>
                <a:path w="1650" h="1521" extrusionOk="0">
                  <a:moveTo>
                    <a:pt x="0" y="0"/>
                  </a:moveTo>
                  <a:lnTo>
                    <a:pt x="1649" y="0"/>
                  </a:lnTo>
                  <a:lnTo>
                    <a:pt x="0" y="1520"/>
                  </a:lnTo>
                  <a:lnTo>
                    <a:pt x="0" y="0"/>
                  </a:lnTo>
                </a:path>
              </a:pathLst>
            </a:custGeom>
            <a:solidFill>
              <a:srgbClr val="54C3F1"/>
            </a:solidFill>
            <a:ln>
              <a:noFill/>
            </a:ln>
          </p:spPr>
        </p:sp>
        <p:sp>
          <p:nvSpPr>
            <p:cNvPr id="16" name="Google Shape;66;p7"/>
            <p:cNvSpPr/>
            <p:nvPr/>
          </p:nvSpPr>
          <p:spPr>
            <a:xfrm>
              <a:off x="7672200" y="5266200"/>
              <a:ext cx="185379" cy="171012"/>
            </a:xfrm>
            <a:custGeom>
              <a:avLst/>
              <a:gdLst/>
              <a:ahLst/>
              <a:cxnLst/>
              <a:rect l="l" t="t" r="r" b="b"/>
              <a:pathLst>
                <a:path w="826" h="762" extrusionOk="0">
                  <a:moveTo>
                    <a:pt x="825" y="0"/>
                  </a:moveTo>
                  <a:lnTo>
                    <a:pt x="0" y="0"/>
                  </a:lnTo>
                  <a:lnTo>
                    <a:pt x="0" y="761"/>
                  </a:lnTo>
                  <a:lnTo>
                    <a:pt x="82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  <p:sp>
        <p:nvSpPr>
          <p:cNvPr id="17" name="Google Shape;178;p17"/>
          <p:cNvSpPr txBox="1">
            <a:spLocks/>
          </p:cNvSpPr>
          <p:nvPr userDrawn="1"/>
        </p:nvSpPr>
        <p:spPr>
          <a:xfrm>
            <a:off x="-13281" y="4754305"/>
            <a:ext cx="473164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097" tIns="82097" rIns="82097" bIns="820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Myriad Pro Regular" charset="0"/>
                <a:ea typeface="Myriad Pro Regular" charset="0"/>
                <a:cs typeface="Myriad Pro Regular" charset="0"/>
                <a:sym typeface="Calibri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100"/>
            </a:pPr>
            <a:fld id="{00000000-1234-1234-1234-123412341234}" type="slidenum">
              <a:rPr lang="nl-BE" sz="921" smtClean="0"/>
              <a:pPr>
                <a:buSzPts val="1100"/>
              </a:pPr>
              <a:t>‹#›</a:t>
            </a:fld>
            <a:endParaRPr lang="nl-BE" sz="921"/>
          </a:p>
        </p:txBody>
      </p:sp>
      <p:sp>
        <p:nvSpPr>
          <p:cNvPr id="20" name="Tijdelijke aanduiding voor tekst 3">
            <a:extLst>
              <a:ext uri="{FF2B5EF4-FFF2-40B4-BE49-F238E27FC236}">
                <a16:creationId xmlns:a16="http://schemas.microsoft.com/office/drawing/2014/main" id="{82A905DF-7408-2A42-80F7-3A031ECD17D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171" y="736690"/>
            <a:ext cx="5780496" cy="280932"/>
          </a:xfrm>
        </p:spPr>
        <p:txBody>
          <a:bodyPr>
            <a:normAutofit/>
          </a:bodyPr>
          <a:lstStyle>
            <a:lvl2pPr>
              <a:defRPr sz="1400"/>
            </a:lvl2pPr>
          </a:lstStyle>
          <a:p>
            <a:pPr lvl="1"/>
            <a:r>
              <a:rPr lang="nl-NL"/>
              <a:t>Tweede niveau</a:t>
            </a:r>
          </a:p>
        </p:txBody>
      </p:sp>
      <p:sp>
        <p:nvSpPr>
          <p:cNvPr id="21" name="Google Shape;46;p5">
            <a:extLst>
              <a:ext uri="{FF2B5EF4-FFF2-40B4-BE49-F238E27FC236}">
                <a16:creationId xmlns:a16="http://schemas.microsoft.com/office/drawing/2014/main" id="{5FCEB800-8D91-064B-B697-79FD62D2624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551" y="374755"/>
            <a:ext cx="6031708" cy="414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7E0"/>
              </a:buClr>
              <a:buSzPts val="5600"/>
              <a:buNone/>
              <a:defRPr sz="2800" b="0" i="0">
                <a:solidFill>
                  <a:srgbClr val="0097E0"/>
                </a:solidFill>
                <a:latin typeface="+mn-lt"/>
                <a:ea typeface="Myriad Pro Regular" charset="0"/>
                <a:cs typeface="Myriad Pro Regular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7029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preserve="1" userDrawn="1">
  <p:cSld name="Title,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852000" y="1620056"/>
            <a:ext cx="1440000" cy="14400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Oval 18"/>
          <p:cNvSpPr/>
          <p:nvPr userDrawn="1"/>
        </p:nvSpPr>
        <p:spPr>
          <a:xfrm>
            <a:off x="6498000" y="1620056"/>
            <a:ext cx="1440000" cy="14400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6" name="Straight Connector 5"/>
          <p:cNvCxnSpPr>
            <a:endCxn id="2" idx="2"/>
          </p:cNvCxnSpPr>
          <p:nvPr userDrawn="1"/>
        </p:nvCxnSpPr>
        <p:spPr>
          <a:xfrm>
            <a:off x="2646000" y="2340056"/>
            <a:ext cx="120600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9" idx="2"/>
          </p:cNvCxnSpPr>
          <p:nvPr userDrawn="1"/>
        </p:nvCxnSpPr>
        <p:spPr>
          <a:xfrm>
            <a:off x="5291514" y="2340056"/>
            <a:ext cx="120648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47;p5"/>
          <p:cNvSpPr txBox="1">
            <a:spLocks noGrp="1"/>
          </p:cNvSpPr>
          <p:nvPr>
            <p:ph type="body" idx="1"/>
          </p:nvPr>
        </p:nvSpPr>
        <p:spPr>
          <a:xfrm>
            <a:off x="3263150" y="3594479"/>
            <a:ext cx="2626207" cy="162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124679" lvl="0" indent="-124679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defRPr sz="1100" b="0" i="0">
                <a:latin typeface="+mn-lt"/>
                <a:ea typeface="Myriad Pro Regular" charset="0"/>
                <a:cs typeface="Myriad Pro Regular" charset="0"/>
              </a:defRPr>
            </a:lvl1pPr>
            <a:lvl2pPr marL="443290" lvl="1" indent="-11082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marL="664936" lvl="2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marL="886580" lvl="3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marL="1108226" lvl="4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marL="1329870" lvl="5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marL="1551515" lvl="6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marL="1773160" lvl="7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marL="1994805" lvl="8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pPr marL="166238" indent="-166238">
              <a:buFont typeface="Arial" charset="0"/>
              <a:buChar char="•"/>
            </a:pPr>
            <a:endParaRPr lang="en-US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0" name="Google Shape;47;p5"/>
          <p:cNvSpPr txBox="1">
            <a:spLocks noGrp="1"/>
          </p:cNvSpPr>
          <p:nvPr>
            <p:ph type="body" idx="13"/>
          </p:nvPr>
        </p:nvSpPr>
        <p:spPr>
          <a:xfrm>
            <a:off x="5912094" y="3594479"/>
            <a:ext cx="2626207" cy="162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124679" lvl="0" indent="-124679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defRPr sz="1100" b="0" i="0">
                <a:latin typeface="+mn-lt"/>
                <a:ea typeface="Myriad Pro Regular" charset="0"/>
                <a:cs typeface="Myriad Pro Regular" charset="0"/>
              </a:defRPr>
            </a:lvl1pPr>
            <a:lvl2pPr marL="443290" lvl="1" indent="-11082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marL="664936" lvl="2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marL="886580" lvl="3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marL="1108226" lvl="4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marL="1329870" lvl="5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marL="1551515" lvl="6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marL="1773160" lvl="7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marL="1994805" lvl="8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pPr marL="166238" indent="-166238">
              <a:buFont typeface="Arial" charset="0"/>
              <a:buChar char="•"/>
            </a:pPr>
            <a:endParaRPr lang="en-US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7938000" y="2340056"/>
            <a:ext cx="120648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Google Shape;47;p5"/>
          <p:cNvSpPr txBox="1">
            <a:spLocks noGrp="1"/>
          </p:cNvSpPr>
          <p:nvPr>
            <p:ph type="body" idx="14"/>
          </p:nvPr>
        </p:nvSpPr>
        <p:spPr>
          <a:xfrm>
            <a:off x="3268182" y="3208867"/>
            <a:ext cx="2626207" cy="31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110823" lvl="0" indent="0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charset="2"/>
              <a:buNone/>
              <a:defRPr sz="1600" b="0" i="0">
                <a:solidFill>
                  <a:schemeClr val="tx2"/>
                </a:solidFill>
                <a:latin typeface="+mn-lt"/>
                <a:ea typeface="Myriad Pro Regular" charset="0"/>
                <a:cs typeface="Myriad Pro Regular" charset="0"/>
              </a:defRPr>
            </a:lvl1pPr>
            <a:lvl2pPr marL="443290" lvl="1" indent="-11082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marL="664936" lvl="2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marL="886580" lvl="3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marL="1108226" lvl="4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marL="1329870" lvl="5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marL="1551515" lvl="6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marL="1773160" lvl="7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marL="1994805" lvl="8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47;p5"/>
          <p:cNvSpPr txBox="1">
            <a:spLocks noGrp="1"/>
          </p:cNvSpPr>
          <p:nvPr>
            <p:ph type="body" idx="15"/>
          </p:nvPr>
        </p:nvSpPr>
        <p:spPr>
          <a:xfrm>
            <a:off x="5912093" y="3218836"/>
            <a:ext cx="2626207" cy="31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110823" lvl="0" indent="0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charset="2"/>
              <a:buNone/>
              <a:defRPr sz="1600" b="0" i="0">
                <a:solidFill>
                  <a:schemeClr val="tx2"/>
                </a:solidFill>
                <a:latin typeface="+mn-lt"/>
                <a:ea typeface="Myriad Pro Regular" charset="0"/>
                <a:cs typeface="Myriad Pro Regular" charset="0"/>
              </a:defRPr>
            </a:lvl1pPr>
            <a:lvl2pPr marL="443290" lvl="1" indent="-11082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marL="664936" lvl="2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marL="886580" lvl="3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marL="1108226" lvl="4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marL="1329870" lvl="5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marL="1551515" lvl="6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marL="1773160" lvl="7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marL="1994805" lvl="8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178;p17"/>
          <p:cNvSpPr txBox="1">
            <a:spLocks/>
          </p:cNvSpPr>
          <p:nvPr userDrawn="1"/>
        </p:nvSpPr>
        <p:spPr>
          <a:xfrm>
            <a:off x="-13281" y="4754305"/>
            <a:ext cx="473164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097" tIns="82097" rIns="82097" bIns="820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Myriad Pro Regular" charset="0"/>
                <a:ea typeface="Myriad Pro Regular" charset="0"/>
                <a:cs typeface="Myriad Pro Regular" charset="0"/>
                <a:sym typeface="Calibri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100"/>
            </a:pPr>
            <a:fld id="{00000000-1234-1234-1234-123412341234}" type="slidenum">
              <a:rPr lang="nl-BE" sz="921" smtClean="0"/>
              <a:pPr>
                <a:buSzPts val="1100"/>
              </a:pPr>
              <a:t>‹#›</a:t>
            </a:fld>
            <a:endParaRPr lang="nl-BE" sz="921"/>
          </a:p>
        </p:txBody>
      </p:sp>
      <p:pic>
        <p:nvPicPr>
          <p:cNvPr id="18" name="Picture 17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514" y="1620056"/>
            <a:ext cx="1440000" cy="1440000"/>
          </a:xfrm>
          <a:prstGeom prst="rect">
            <a:avLst/>
          </a:prstGeom>
        </p:spPr>
      </p:pic>
      <p:sp>
        <p:nvSpPr>
          <p:cNvPr id="16" name="Tijdelijke aanduiding voor tekst 3">
            <a:extLst>
              <a:ext uri="{FF2B5EF4-FFF2-40B4-BE49-F238E27FC236}">
                <a16:creationId xmlns:a16="http://schemas.microsoft.com/office/drawing/2014/main" id="{FF7717AD-506A-F04B-AB88-896BC61D9EF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171" y="736690"/>
            <a:ext cx="5780496" cy="280932"/>
          </a:xfrm>
        </p:spPr>
        <p:txBody>
          <a:bodyPr>
            <a:normAutofit/>
          </a:bodyPr>
          <a:lstStyle>
            <a:lvl2pPr>
              <a:defRPr sz="1400"/>
            </a:lvl2pPr>
          </a:lstStyle>
          <a:p>
            <a:pPr lvl="1"/>
            <a:r>
              <a:rPr lang="nl-NL"/>
              <a:t>Tweede niveau</a:t>
            </a:r>
          </a:p>
        </p:txBody>
      </p:sp>
      <p:sp>
        <p:nvSpPr>
          <p:cNvPr id="17" name="Google Shape;46;p5">
            <a:extLst>
              <a:ext uri="{FF2B5EF4-FFF2-40B4-BE49-F238E27FC236}">
                <a16:creationId xmlns:a16="http://schemas.microsoft.com/office/drawing/2014/main" id="{4E673B85-F5CB-614D-95F4-F062EDDC81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551" y="374755"/>
            <a:ext cx="6031708" cy="414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7E0"/>
              </a:buClr>
              <a:buSzPts val="5600"/>
              <a:buNone/>
              <a:defRPr sz="2800" b="0" i="0">
                <a:solidFill>
                  <a:srgbClr val="0097E0"/>
                </a:solidFill>
                <a:latin typeface="+mn-lt"/>
                <a:ea typeface="Myriad Pro Regular" charset="0"/>
                <a:cs typeface="Myriad Pro Regular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31544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preserve="1" userDrawn="1">
  <p:cSld name="1_Title, Conte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 userDrawn="1"/>
        </p:nvSpPr>
        <p:spPr>
          <a:xfrm>
            <a:off x="3852000" y="1620056"/>
            <a:ext cx="1440000" cy="14400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9" name="Oval 18"/>
          <p:cNvSpPr/>
          <p:nvPr userDrawn="1"/>
        </p:nvSpPr>
        <p:spPr>
          <a:xfrm>
            <a:off x="6498000" y="1620056"/>
            <a:ext cx="1440000" cy="1440000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6" name="Straight Connector 5"/>
          <p:cNvCxnSpPr>
            <a:endCxn id="2" idx="2"/>
          </p:cNvCxnSpPr>
          <p:nvPr userDrawn="1"/>
        </p:nvCxnSpPr>
        <p:spPr>
          <a:xfrm flipV="1">
            <a:off x="2646000" y="2340056"/>
            <a:ext cx="1206000" cy="2250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9" idx="2"/>
          </p:cNvCxnSpPr>
          <p:nvPr userDrawn="1"/>
        </p:nvCxnSpPr>
        <p:spPr>
          <a:xfrm>
            <a:off x="5291514" y="2340056"/>
            <a:ext cx="120648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Google Shape;47;p5"/>
          <p:cNvSpPr txBox="1">
            <a:spLocks noGrp="1"/>
          </p:cNvSpPr>
          <p:nvPr>
            <p:ph type="body" idx="1"/>
          </p:nvPr>
        </p:nvSpPr>
        <p:spPr>
          <a:xfrm>
            <a:off x="3263150" y="3594479"/>
            <a:ext cx="2626207" cy="162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124679" lvl="0" indent="-124679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defRPr sz="1100" b="0" i="0">
                <a:latin typeface="+mn-lt"/>
                <a:ea typeface="Myriad Pro Regular" charset="0"/>
                <a:cs typeface="Myriad Pro Regular" charset="0"/>
              </a:defRPr>
            </a:lvl1pPr>
            <a:lvl2pPr marL="443290" lvl="1" indent="-11082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marL="664936" lvl="2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marL="886580" lvl="3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marL="1108226" lvl="4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marL="1329870" lvl="5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marL="1551515" lvl="6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marL="1773160" lvl="7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marL="1994805" lvl="8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pPr marL="166238" indent="-166238">
              <a:buFont typeface="Arial" charset="0"/>
              <a:buChar char="•"/>
            </a:pPr>
            <a:endParaRPr lang="en-US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30" name="Google Shape;47;p5"/>
          <p:cNvSpPr txBox="1">
            <a:spLocks noGrp="1"/>
          </p:cNvSpPr>
          <p:nvPr>
            <p:ph type="body" idx="13"/>
          </p:nvPr>
        </p:nvSpPr>
        <p:spPr>
          <a:xfrm>
            <a:off x="5912094" y="3594479"/>
            <a:ext cx="2626207" cy="162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124679" lvl="0" indent="-124679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defRPr sz="1100" b="0" i="0">
                <a:latin typeface="+mn-lt"/>
                <a:ea typeface="Myriad Pro Regular" charset="0"/>
                <a:cs typeface="Myriad Pro Regular" charset="0"/>
              </a:defRPr>
            </a:lvl1pPr>
            <a:lvl2pPr marL="443290" lvl="1" indent="-11082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marL="664936" lvl="2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marL="886580" lvl="3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marL="1108226" lvl="4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marL="1329870" lvl="5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marL="1551515" lvl="6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marL="1773160" lvl="7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marL="1994805" lvl="8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pPr marL="166238" indent="-166238">
              <a:buFont typeface="Arial" charset="0"/>
              <a:buChar char="•"/>
            </a:pPr>
            <a:endParaRPr lang="en-US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33" name="Straight Connector 32"/>
          <p:cNvCxnSpPr/>
          <p:nvPr userDrawn="1"/>
        </p:nvCxnSpPr>
        <p:spPr>
          <a:xfrm>
            <a:off x="7938000" y="2340056"/>
            <a:ext cx="120648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Google Shape;47;p5"/>
          <p:cNvSpPr txBox="1">
            <a:spLocks noGrp="1"/>
          </p:cNvSpPr>
          <p:nvPr>
            <p:ph type="body" idx="14"/>
          </p:nvPr>
        </p:nvSpPr>
        <p:spPr>
          <a:xfrm>
            <a:off x="3268182" y="3208867"/>
            <a:ext cx="2626207" cy="31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110823" lvl="0" indent="0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charset="2"/>
              <a:buNone/>
              <a:defRPr sz="1600" b="0" i="0">
                <a:solidFill>
                  <a:schemeClr val="tx2"/>
                </a:solidFill>
                <a:latin typeface="+mn-lt"/>
                <a:ea typeface="Myriad Pro Regular" charset="0"/>
                <a:cs typeface="Myriad Pro Regular" charset="0"/>
              </a:defRPr>
            </a:lvl1pPr>
            <a:lvl2pPr marL="443290" lvl="1" indent="-11082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marL="664936" lvl="2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marL="886580" lvl="3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marL="1108226" lvl="4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marL="1329870" lvl="5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marL="1551515" lvl="6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marL="1773160" lvl="7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marL="1994805" lvl="8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47;p5"/>
          <p:cNvSpPr txBox="1">
            <a:spLocks noGrp="1"/>
          </p:cNvSpPr>
          <p:nvPr>
            <p:ph type="body" idx="15"/>
          </p:nvPr>
        </p:nvSpPr>
        <p:spPr>
          <a:xfrm>
            <a:off x="5912093" y="3218836"/>
            <a:ext cx="2626207" cy="31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110823" lvl="0" indent="0" algn="ctr">
              <a:spcBef>
                <a:spcPts val="0"/>
              </a:spcBef>
              <a:spcAft>
                <a:spcPts val="0"/>
              </a:spcAft>
              <a:buClrTx/>
              <a:buSzPct val="100000"/>
              <a:buFont typeface="Wingdings" charset="2"/>
              <a:buNone/>
              <a:defRPr sz="1600" b="0" i="0">
                <a:solidFill>
                  <a:schemeClr val="tx2"/>
                </a:solidFill>
                <a:latin typeface="+mn-lt"/>
                <a:ea typeface="Myriad Pro Regular" charset="0"/>
                <a:cs typeface="Myriad Pro Regular" charset="0"/>
              </a:defRPr>
            </a:lvl1pPr>
            <a:lvl2pPr marL="443290" lvl="1" indent="-11082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marL="664936" lvl="2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marL="886580" lvl="3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marL="1108226" lvl="4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marL="1329870" lvl="5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marL="1551515" lvl="6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marL="1773160" lvl="7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marL="1994805" lvl="8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0506" y="1963995"/>
            <a:ext cx="794403" cy="79712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8772" y="2057387"/>
            <a:ext cx="885971" cy="610335"/>
          </a:xfrm>
          <a:prstGeom prst="rect">
            <a:avLst/>
          </a:prstGeom>
        </p:spPr>
      </p:pic>
      <p:sp>
        <p:nvSpPr>
          <p:cNvPr id="26" name="Google Shape;178;p17"/>
          <p:cNvSpPr txBox="1">
            <a:spLocks/>
          </p:cNvSpPr>
          <p:nvPr userDrawn="1"/>
        </p:nvSpPr>
        <p:spPr>
          <a:xfrm>
            <a:off x="-13281" y="4754305"/>
            <a:ext cx="473164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097" tIns="82097" rIns="82097" bIns="820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Myriad Pro Regular" charset="0"/>
                <a:ea typeface="Myriad Pro Regular" charset="0"/>
                <a:cs typeface="Myriad Pro Regular" charset="0"/>
                <a:sym typeface="Calibri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100"/>
            </a:pPr>
            <a:fld id="{00000000-1234-1234-1234-123412341234}" type="slidenum">
              <a:rPr lang="nl-BE" sz="921" smtClean="0"/>
              <a:pPr>
                <a:buSzPts val="1100"/>
              </a:pPr>
              <a:t>‹#›</a:t>
            </a:fld>
            <a:endParaRPr lang="nl-BE" sz="921"/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5514" y="1628687"/>
            <a:ext cx="1440000" cy="1440000"/>
          </a:xfrm>
          <a:prstGeom prst="rect">
            <a:avLst/>
          </a:prstGeom>
        </p:spPr>
      </p:pic>
      <p:sp>
        <p:nvSpPr>
          <p:cNvPr id="17" name="Tijdelijke aanduiding voor tekst 3">
            <a:extLst>
              <a:ext uri="{FF2B5EF4-FFF2-40B4-BE49-F238E27FC236}">
                <a16:creationId xmlns:a16="http://schemas.microsoft.com/office/drawing/2014/main" id="{A9B15031-B003-8E44-8032-46BE5E43DE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171" y="736690"/>
            <a:ext cx="5780496" cy="280932"/>
          </a:xfrm>
        </p:spPr>
        <p:txBody>
          <a:bodyPr>
            <a:normAutofit/>
          </a:bodyPr>
          <a:lstStyle>
            <a:lvl2pPr>
              <a:defRPr sz="1400"/>
            </a:lvl2pPr>
          </a:lstStyle>
          <a:p>
            <a:pPr lvl="1"/>
            <a:r>
              <a:rPr lang="nl-NL"/>
              <a:t>Tweede niveau</a:t>
            </a:r>
          </a:p>
        </p:txBody>
      </p:sp>
      <p:sp>
        <p:nvSpPr>
          <p:cNvPr id="18" name="Google Shape;46;p5">
            <a:extLst>
              <a:ext uri="{FF2B5EF4-FFF2-40B4-BE49-F238E27FC236}">
                <a16:creationId xmlns:a16="http://schemas.microsoft.com/office/drawing/2014/main" id="{C716E3DA-2C7D-544F-AABC-1425D524320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3551" y="374755"/>
            <a:ext cx="6031708" cy="414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97E0"/>
              </a:buClr>
              <a:buSzPts val="5600"/>
              <a:buNone/>
              <a:defRPr sz="2800" b="0" i="0">
                <a:solidFill>
                  <a:srgbClr val="0097E0"/>
                </a:solidFill>
                <a:latin typeface="+mn-lt"/>
                <a:ea typeface="Myriad Pro Regular" charset="0"/>
                <a:cs typeface="Myriad Pro Regular" charset="0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5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33540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44ECB3-E236-4D01-8437-A99A45C294B6}"/>
              </a:ext>
            </a:extLst>
          </p:cNvPr>
          <p:cNvCxnSpPr>
            <a:cxnSpLocks/>
          </p:cNvCxnSpPr>
          <p:nvPr userDrawn="1"/>
        </p:nvCxnSpPr>
        <p:spPr>
          <a:xfrm>
            <a:off x="837525" y="1466456"/>
            <a:ext cx="947291" cy="0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47;p5"/>
          <p:cNvSpPr txBox="1">
            <a:spLocks noGrp="1"/>
          </p:cNvSpPr>
          <p:nvPr>
            <p:ph type="body" idx="1"/>
          </p:nvPr>
        </p:nvSpPr>
        <p:spPr>
          <a:xfrm>
            <a:off x="837524" y="1766987"/>
            <a:ext cx="2626207" cy="162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124679" lvl="0" indent="-124679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defRPr sz="1100" b="0" i="0">
                <a:latin typeface="+mn-lt"/>
                <a:ea typeface="Myriad Pro Regular" charset="0"/>
                <a:cs typeface="Myriad Pro Regular" charset="0"/>
              </a:defRPr>
            </a:lvl1pPr>
            <a:lvl2pPr marL="443290" lvl="1" indent="-11082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marL="664936" lvl="2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marL="886580" lvl="3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marL="1108226" lvl="4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marL="1329870" lvl="5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marL="1551515" lvl="6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marL="1773160" lvl="7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marL="1994805" lvl="8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pPr marL="166238" indent="-166238">
              <a:buFont typeface="Arial" charset="0"/>
              <a:buChar char="•"/>
            </a:pPr>
            <a:endParaRPr lang="en-US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8540757" y="904661"/>
            <a:ext cx="120648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/>
          <p:cNvPicPr>
            <a:picLocks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9831" y="155672"/>
            <a:ext cx="1440000" cy="1440000"/>
          </a:xfrm>
          <a:prstGeom prst="rect">
            <a:avLst/>
          </a:prstGeom>
        </p:spPr>
      </p:pic>
      <p:sp>
        <p:nvSpPr>
          <p:cNvPr id="21" name="Google Shape;47;p5"/>
          <p:cNvSpPr txBox="1">
            <a:spLocks noGrp="1"/>
          </p:cNvSpPr>
          <p:nvPr>
            <p:ph type="body" idx="14"/>
          </p:nvPr>
        </p:nvSpPr>
        <p:spPr>
          <a:xfrm>
            <a:off x="731198" y="951715"/>
            <a:ext cx="2626207" cy="31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110823" lvl="0" indent="0" algn="l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defRPr sz="1600" b="0" i="0">
                <a:solidFill>
                  <a:schemeClr val="tx2"/>
                </a:solidFill>
                <a:latin typeface="+mn-lt"/>
                <a:ea typeface="Myriad Pro Regular" charset="0"/>
                <a:cs typeface="Myriad Pro Regular" charset="0"/>
              </a:defRPr>
            </a:lvl1pPr>
            <a:lvl2pPr marL="443290" lvl="1" indent="-11082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marL="664936" lvl="2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marL="886580" lvl="3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marL="1108226" lvl="4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marL="1329870" lvl="5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marL="1551515" lvl="6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marL="1773160" lvl="7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marL="1994805" lvl="8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178;p17"/>
          <p:cNvSpPr txBox="1">
            <a:spLocks/>
          </p:cNvSpPr>
          <p:nvPr userDrawn="1"/>
        </p:nvSpPr>
        <p:spPr>
          <a:xfrm>
            <a:off x="-13281" y="4754305"/>
            <a:ext cx="473164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097" tIns="82097" rIns="82097" bIns="820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Myriad Pro Regular" charset="0"/>
                <a:ea typeface="Myriad Pro Regular" charset="0"/>
                <a:cs typeface="Myriad Pro Regular" charset="0"/>
                <a:sym typeface="Calibri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100"/>
            </a:pPr>
            <a:fld id="{00000000-1234-1234-1234-123412341234}" type="slidenum">
              <a:rPr lang="nl-BE" sz="921" smtClean="0"/>
              <a:pPr>
                <a:buSzPts val="1100"/>
              </a:pPr>
              <a:t>‹#›</a:t>
            </a:fld>
            <a:endParaRPr lang="nl-BE" sz="921"/>
          </a:p>
        </p:txBody>
      </p:sp>
      <p:grpSp>
        <p:nvGrpSpPr>
          <p:cNvPr id="12" name="Google Shape;63;p7">
            <a:extLst>
              <a:ext uri="{FF2B5EF4-FFF2-40B4-BE49-F238E27FC236}">
                <a16:creationId xmlns:a16="http://schemas.microsoft.com/office/drawing/2014/main" id="{623F1846-81C9-7842-AEEA-0D2746C040C8}"/>
              </a:ext>
            </a:extLst>
          </p:cNvPr>
          <p:cNvGrpSpPr/>
          <p:nvPr userDrawn="1"/>
        </p:nvGrpSpPr>
        <p:grpSpPr>
          <a:xfrm>
            <a:off x="7728506" y="4754305"/>
            <a:ext cx="1304249" cy="272466"/>
            <a:chOff x="7672200" y="5266200"/>
            <a:chExt cx="1634075" cy="341350"/>
          </a:xfrm>
        </p:grpSpPr>
        <p:sp>
          <p:nvSpPr>
            <p:cNvPr id="13" name="Google Shape;64;p7">
              <a:extLst>
                <a:ext uri="{FF2B5EF4-FFF2-40B4-BE49-F238E27FC236}">
                  <a16:creationId xmlns:a16="http://schemas.microsoft.com/office/drawing/2014/main" id="{6481DEEC-2A51-174A-8F7F-660B4B74FFCA}"/>
                </a:ext>
              </a:extLst>
            </p:cNvPr>
            <p:cNvSpPr/>
            <p:nvPr/>
          </p:nvSpPr>
          <p:spPr>
            <a:xfrm>
              <a:off x="7991788" y="5340036"/>
              <a:ext cx="1314487" cy="192332"/>
            </a:xfrm>
            <a:custGeom>
              <a:avLst/>
              <a:gdLst/>
              <a:ahLst/>
              <a:cxnLst/>
              <a:rect l="l" t="t" r="r" b="b"/>
              <a:pathLst>
                <a:path w="5857" h="857" extrusionOk="0">
                  <a:moveTo>
                    <a:pt x="2564" y="0"/>
                  </a:moveTo>
                  <a:lnTo>
                    <a:pt x="2564" y="0"/>
                  </a:lnTo>
                  <a:cubicBezTo>
                    <a:pt x="2925" y="0"/>
                    <a:pt x="2925" y="0"/>
                    <a:pt x="2925" y="0"/>
                  </a:cubicBezTo>
                  <a:cubicBezTo>
                    <a:pt x="2706" y="856"/>
                    <a:pt x="2706" y="856"/>
                    <a:pt x="2706" y="856"/>
                  </a:cubicBezTo>
                  <a:cubicBezTo>
                    <a:pt x="2345" y="856"/>
                    <a:pt x="2345" y="856"/>
                    <a:pt x="2345" y="856"/>
                  </a:cubicBezTo>
                  <a:lnTo>
                    <a:pt x="2564" y="0"/>
                  </a:lnTo>
                  <a:moveTo>
                    <a:pt x="4336" y="0"/>
                  </a:moveTo>
                  <a:lnTo>
                    <a:pt x="4336" y="0"/>
                  </a:lnTo>
                  <a:cubicBezTo>
                    <a:pt x="4697" y="0"/>
                    <a:pt x="4697" y="0"/>
                    <a:pt x="4697" y="0"/>
                  </a:cubicBezTo>
                  <a:cubicBezTo>
                    <a:pt x="4478" y="856"/>
                    <a:pt x="4478" y="856"/>
                    <a:pt x="4478" y="856"/>
                  </a:cubicBezTo>
                  <a:cubicBezTo>
                    <a:pt x="4117" y="856"/>
                    <a:pt x="4117" y="856"/>
                    <a:pt x="4117" y="856"/>
                  </a:cubicBezTo>
                  <a:lnTo>
                    <a:pt x="4336" y="0"/>
                  </a:lnTo>
                  <a:moveTo>
                    <a:pt x="3138" y="0"/>
                  </a:moveTo>
                  <a:lnTo>
                    <a:pt x="3138" y="0"/>
                  </a:lnTo>
                  <a:cubicBezTo>
                    <a:pt x="3498" y="0"/>
                    <a:pt x="3498" y="0"/>
                    <a:pt x="3498" y="0"/>
                  </a:cubicBezTo>
                  <a:cubicBezTo>
                    <a:pt x="3421" y="284"/>
                    <a:pt x="3421" y="284"/>
                    <a:pt x="3421" y="284"/>
                  </a:cubicBezTo>
                  <a:cubicBezTo>
                    <a:pt x="3750" y="0"/>
                    <a:pt x="3750" y="0"/>
                    <a:pt x="3750" y="0"/>
                  </a:cubicBezTo>
                  <a:cubicBezTo>
                    <a:pt x="4104" y="0"/>
                    <a:pt x="4104" y="0"/>
                    <a:pt x="4104" y="0"/>
                  </a:cubicBezTo>
                  <a:cubicBezTo>
                    <a:pt x="3640" y="406"/>
                    <a:pt x="3640" y="406"/>
                    <a:pt x="3640" y="406"/>
                  </a:cubicBezTo>
                  <a:cubicBezTo>
                    <a:pt x="3969" y="856"/>
                    <a:pt x="3969" y="856"/>
                    <a:pt x="3969" y="856"/>
                  </a:cubicBezTo>
                  <a:cubicBezTo>
                    <a:pt x="3563" y="856"/>
                    <a:pt x="3563" y="856"/>
                    <a:pt x="3563" y="856"/>
                  </a:cubicBezTo>
                  <a:cubicBezTo>
                    <a:pt x="3350" y="567"/>
                    <a:pt x="3350" y="567"/>
                    <a:pt x="3350" y="567"/>
                  </a:cubicBezTo>
                  <a:cubicBezTo>
                    <a:pt x="3279" y="856"/>
                    <a:pt x="3279" y="856"/>
                    <a:pt x="3279" y="856"/>
                  </a:cubicBezTo>
                  <a:cubicBezTo>
                    <a:pt x="2918" y="856"/>
                    <a:pt x="2918" y="856"/>
                    <a:pt x="2918" y="856"/>
                  </a:cubicBezTo>
                  <a:lnTo>
                    <a:pt x="3138" y="0"/>
                  </a:lnTo>
                  <a:moveTo>
                    <a:pt x="5618" y="0"/>
                  </a:moveTo>
                  <a:lnTo>
                    <a:pt x="5618" y="0"/>
                  </a:lnTo>
                  <a:cubicBezTo>
                    <a:pt x="5856" y="0"/>
                    <a:pt x="5856" y="0"/>
                    <a:pt x="5856" y="0"/>
                  </a:cubicBezTo>
                  <a:cubicBezTo>
                    <a:pt x="5637" y="856"/>
                    <a:pt x="5637" y="856"/>
                    <a:pt x="5637" y="856"/>
                  </a:cubicBezTo>
                  <a:cubicBezTo>
                    <a:pt x="5238" y="856"/>
                    <a:pt x="5238" y="856"/>
                    <a:pt x="5238" y="856"/>
                  </a:cubicBezTo>
                  <a:cubicBezTo>
                    <a:pt x="5051" y="367"/>
                    <a:pt x="5051" y="367"/>
                    <a:pt x="5051" y="367"/>
                  </a:cubicBezTo>
                  <a:cubicBezTo>
                    <a:pt x="4929" y="856"/>
                    <a:pt x="4929" y="856"/>
                    <a:pt x="4929" y="856"/>
                  </a:cubicBezTo>
                  <a:cubicBezTo>
                    <a:pt x="4690" y="856"/>
                    <a:pt x="4690" y="856"/>
                    <a:pt x="4690" y="856"/>
                  </a:cubicBezTo>
                  <a:cubicBezTo>
                    <a:pt x="4909" y="0"/>
                    <a:pt x="4909" y="0"/>
                    <a:pt x="4909" y="0"/>
                  </a:cubicBezTo>
                  <a:cubicBezTo>
                    <a:pt x="5296" y="0"/>
                    <a:pt x="5296" y="0"/>
                    <a:pt x="5296" y="0"/>
                  </a:cubicBezTo>
                  <a:cubicBezTo>
                    <a:pt x="5489" y="496"/>
                    <a:pt x="5489" y="496"/>
                    <a:pt x="5489" y="496"/>
                  </a:cubicBezTo>
                  <a:lnTo>
                    <a:pt x="5618" y="0"/>
                  </a:lnTo>
                  <a:moveTo>
                    <a:pt x="1656" y="0"/>
                  </a:moveTo>
                  <a:lnTo>
                    <a:pt x="1656" y="0"/>
                  </a:lnTo>
                  <a:cubicBezTo>
                    <a:pt x="2055" y="0"/>
                    <a:pt x="2055" y="0"/>
                    <a:pt x="2055" y="0"/>
                  </a:cubicBezTo>
                  <a:cubicBezTo>
                    <a:pt x="2216" y="856"/>
                    <a:pt x="2216" y="856"/>
                    <a:pt x="2216" y="856"/>
                  </a:cubicBezTo>
                  <a:cubicBezTo>
                    <a:pt x="1855" y="856"/>
                    <a:pt x="1855" y="856"/>
                    <a:pt x="1855" y="856"/>
                  </a:cubicBezTo>
                  <a:cubicBezTo>
                    <a:pt x="1830" y="714"/>
                    <a:pt x="1830" y="714"/>
                    <a:pt x="1830" y="714"/>
                  </a:cubicBezTo>
                  <a:cubicBezTo>
                    <a:pt x="1449" y="714"/>
                    <a:pt x="1449" y="714"/>
                    <a:pt x="1449" y="714"/>
                  </a:cubicBezTo>
                  <a:cubicBezTo>
                    <a:pt x="1372" y="856"/>
                    <a:pt x="1372" y="856"/>
                    <a:pt x="1372" y="856"/>
                  </a:cubicBezTo>
                  <a:cubicBezTo>
                    <a:pt x="1173" y="856"/>
                    <a:pt x="1173" y="856"/>
                    <a:pt x="1173" y="856"/>
                  </a:cubicBezTo>
                  <a:lnTo>
                    <a:pt x="1656" y="0"/>
                  </a:lnTo>
                  <a:moveTo>
                    <a:pt x="1733" y="213"/>
                  </a:moveTo>
                  <a:lnTo>
                    <a:pt x="1733" y="213"/>
                  </a:lnTo>
                  <a:cubicBezTo>
                    <a:pt x="1572" y="496"/>
                    <a:pt x="1572" y="496"/>
                    <a:pt x="1572" y="496"/>
                  </a:cubicBezTo>
                  <a:cubicBezTo>
                    <a:pt x="1791" y="496"/>
                    <a:pt x="1791" y="496"/>
                    <a:pt x="1791" y="496"/>
                  </a:cubicBezTo>
                  <a:lnTo>
                    <a:pt x="1733" y="213"/>
                  </a:lnTo>
                  <a:moveTo>
                    <a:pt x="528" y="200"/>
                  </a:moveTo>
                  <a:lnTo>
                    <a:pt x="528" y="200"/>
                  </a:lnTo>
                  <a:cubicBezTo>
                    <a:pt x="638" y="200"/>
                    <a:pt x="638" y="200"/>
                    <a:pt x="638" y="200"/>
                  </a:cubicBezTo>
                  <a:cubicBezTo>
                    <a:pt x="747" y="200"/>
                    <a:pt x="844" y="232"/>
                    <a:pt x="831" y="406"/>
                  </a:cubicBezTo>
                  <a:cubicBezTo>
                    <a:pt x="812" y="561"/>
                    <a:pt x="715" y="682"/>
                    <a:pt x="489" y="682"/>
                  </a:cubicBezTo>
                  <a:cubicBezTo>
                    <a:pt x="406" y="682"/>
                    <a:pt x="406" y="682"/>
                    <a:pt x="406" y="682"/>
                  </a:cubicBezTo>
                  <a:lnTo>
                    <a:pt x="528" y="200"/>
                  </a:lnTo>
                  <a:moveTo>
                    <a:pt x="0" y="856"/>
                  </a:moveTo>
                  <a:lnTo>
                    <a:pt x="0" y="856"/>
                  </a:lnTo>
                  <a:cubicBezTo>
                    <a:pt x="670" y="856"/>
                    <a:pt x="670" y="856"/>
                    <a:pt x="670" y="856"/>
                  </a:cubicBezTo>
                  <a:cubicBezTo>
                    <a:pt x="902" y="856"/>
                    <a:pt x="1185" y="695"/>
                    <a:pt x="1185" y="380"/>
                  </a:cubicBezTo>
                  <a:cubicBezTo>
                    <a:pt x="1185" y="155"/>
                    <a:pt x="1056" y="0"/>
                    <a:pt x="754" y="0"/>
                  </a:cubicBezTo>
                  <a:cubicBezTo>
                    <a:pt x="219" y="0"/>
                    <a:pt x="219" y="0"/>
                    <a:pt x="219" y="0"/>
                  </a:cubicBezTo>
                  <a:lnTo>
                    <a:pt x="0" y="856"/>
                  </a:lnTo>
                </a:path>
              </a:pathLst>
            </a:custGeom>
            <a:solidFill>
              <a:srgbClr val="0097E0"/>
            </a:solidFill>
            <a:ln>
              <a:noFill/>
            </a:ln>
          </p:spPr>
          <p:txBody>
            <a:bodyPr spcFirstLastPara="1" wrap="square" lIns="169325" tIns="169325" rIns="169325" bIns="1693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3" b="0" i="0">
                <a:latin typeface="Myriad Pro Regular" charset="0"/>
                <a:ea typeface="Myriad Pro Regular" charset="0"/>
                <a:cs typeface="Myriad Pro Regular" charset="0"/>
              </a:endParaRPr>
            </a:p>
          </p:txBody>
        </p:sp>
        <p:sp>
          <p:nvSpPr>
            <p:cNvPr id="14" name="Google Shape;65;p7">
              <a:extLst>
                <a:ext uri="{FF2B5EF4-FFF2-40B4-BE49-F238E27FC236}">
                  <a16:creationId xmlns:a16="http://schemas.microsoft.com/office/drawing/2014/main" id="{75280154-8CFC-6946-B893-E0EE2B09C2F6}"/>
                </a:ext>
              </a:extLst>
            </p:cNvPr>
            <p:cNvSpPr/>
            <p:nvPr/>
          </p:nvSpPr>
          <p:spPr>
            <a:xfrm>
              <a:off x="7672200" y="5266200"/>
              <a:ext cx="370310" cy="341350"/>
            </a:xfrm>
            <a:custGeom>
              <a:avLst/>
              <a:gdLst/>
              <a:ahLst/>
              <a:cxnLst/>
              <a:rect l="l" t="t" r="r" b="b"/>
              <a:pathLst>
                <a:path w="1650" h="1521" extrusionOk="0">
                  <a:moveTo>
                    <a:pt x="0" y="0"/>
                  </a:moveTo>
                  <a:lnTo>
                    <a:pt x="1649" y="0"/>
                  </a:lnTo>
                  <a:lnTo>
                    <a:pt x="0" y="1520"/>
                  </a:lnTo>
                  <a:lnTo>
                    <a:pt x="0" y="0"/>
                  </a:lnTo>
                </a:path>
              </a:pathLst>
            </a:custGeom>
            <a:solidFill>
              <a:srgbClr val="54C3F1"/>
            </a:solidFill>
            <a:ln>
              <a:noFill/>
            </a:ln>
          </p:spPr>
        </p:sp>
        <p:sp>
          <p:nvSpPr>
            <p:cNvPr id="17" name="Google Shape;66;p7">
              <a:extLst>
                <a:ext uri="{FF2B5EF4-FFF2-40B4-BE49-F238E27FC236}">
                  <a16:creationId xmlns:a16="http://schemas.microsoft.com/office/drawing/2014/main" id="{A9DE038D-099A-FE4F-A114-0C35D68CD57B}"/>
                </a:ext>
              </a:extLst>
            </p:cNvPr>
            <p:cNvSpPr/>
            <p:nvPr/>
          </p:nvSpPr>
          <p:spPr>
            <a:xfrm>
              <a:off x="7672200" y="5266200"/>
              <a:ext cx="185379" cy="171012"/>
            </a:xfrm>
            <a:custGeom>
              <a:avLst/>
              <a:gdLst/>
              <a:ahLst/>
              <a:cxnLst/>
              <a:rect l="l" t="t" r="r" b="b"/>
              <a:pathLst>
                <a:path w="826" h="762" extrusionOk="0">
                  <a:moveTo>
                    <a:pt x="825" y="0"/>
                  </a:moveTo>
                  <a:lnTo>
                    <a:pt x="0" y="0"/>
                  </a:lnTo>
                  <a:lnTo>
                    <a:pt x="0" y="761"/>
                  </a:lnTo>
                  <a:lnTo>
                    <a:pt x="82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</p:spTree>
    <p:extLst>
      <p:ext uri="{BB962C8B-B14F-4D97-AF65-F5344CB8AC3E}">
        <p14:creationId xmlns:p14="http://schemas.microsoft.com/office/powerpoint/2010/main" val="173505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392C8734-36CD-634C-8E6F-EBA90270C98F}"/>
              </a:ext>
            </a:extLst>
          </p:cNvPr>
          <p:cNvSpPr/>
          <p:nvPr userDrawn="1"/>
        </p:nvSpPr>
        <p:spPr>
          <a:xfrm>
            <a:off x="2" y="1203325"/>
            <a:ext cx="9143999" cy="3322571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11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0"/>
          </a:p>
        </p:txBody>
      </p:sp>
      <p:sp>
        <p:nvSpPr>
          <p:cNvPr id="18" name="Google Shape;178;p17">
            <a:extLst>
              <a:ext uri="{FF2B5EF4-FFF2-40B4-BE49-F238E27FC236}">
                <a16:creationId xmlns:a16="http://schemas.microsoft.com/office/drawing/2014/main" id="{EC0AD027-20CC-524C-8A54-5BE2AFF06D9A}"/>
              </a:ext>
            </a:extLst>
          </p:cNvPr>
          <p:cNvSpPr txBox="1">
            <a:spLocks/>
          </p:cNvSpPr>
          <p:nvPr userDrawn="1"/>
        </p:nvSpPr>
        <p:spPr>
          <a:xfrm>
            <a:off x="-13281" y="4754305"/>
            <a:ext cx="473164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097" tIns="82097" rIns="82097" bIns="820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Myriad Pro Regular" charset="0"/>
                <a:ea typeface="Myriad Pro Regular" charset="0"/>
                <a:cs typeface="Myriad Pro Regular" charset="0"/>
                <a:sym typeface="Calibri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100"/>
            </a:pPr>
            <a:fld id="{00000000-1234-1234-1234-123412341234}" type="slidenum">
              <a:rPr lang="nl-BE" sz="921" smtClean="0"/>
              <a:pPr>
                <a:buSzPts val="1100"/>
              </a:pPr>
              <a:t>‹#›</a:t>
            </a:fld>
            <a:endParaRPr lang="nl-BE" sz="921"/>
          </a:p>
        </p:txBody>
      </p:sp>
      <p:grpSp>
        <p:nvGrpSpPr>
          <p:cNvPr id="27" name="Google Shape;63;p7">
            <a:extLst>
              <a:ext uri="{FF2B5EF4-FFF2-40B4-BE49-F238E27FC236}">
                <a16:creationId xmlns:a16="http://schemas.microsoft.com/office/drawing/2014/main" id="{B9C28752-A6F9-FC47-8BB3-6BA3338BCC69}"/>
              </a:ext>
            </a:extLst>
          </p:cNvPr>
          <p:cNvGrpSpPr/>
          <p:nvPr userDrawn="1"/>
        </p:nvGrpSpPr>
        <p:grpSpPr>
          <a:xfrm>
            <a:off x="7728506" y="4754305"/>
            <a:ext cx="1304249" cy="272466"/>
            <a:chOff x="7672200" y="5266200"/>
            <a:chExt cx="1634075" cy="341350"/>
          </a:xfrm>
        </p:grpSpPr>
        <p:sp>
          <p:nvSpPr>
            <p:cNvPr id="28" name="Google Shape;64;p7">
              <a:extLst>
                <a:ext uri="{FF2B5EF4-FFF2-40B4-BE49-F238E27FC236}">
                  <a16:creationId xmlns:a16="http://schemas.microsoft.com/office/drawing/2014/main" id="{EF21CCB2-9C0B-7443-A65B-C43EFA2B4263}"/>
                </a:ext>
              </a:extLst>
            </p:cNvPr>
            <p:cNvSpPr/>
            <p:nvPr/>
          </p:nvSpPr>
          <p:spPr>
            <a:xfrm>
              <a:off x="7991788" y="5340036"/>
              <a:ext cx="1314487" cy="192332"/>
            </a:xfrm>
            <a:custGeom>
              <a:avLst/>
              <a:gdLst/>
              <a:ahLst/>
              <a:cxnLst/>
              <a:rect l="l" t="t" r="r" b="b"/>
              <a:pathLst>
                <a:path w="5857" h="857" extrusionOk="0">
                  <a:moveTo>
                    <a:pt x="2564" y="0"/>
                  </a:moveTo>
                  <a:lnTo>
                    <a:pt x="2564" y="0"/>
                  </a:lnTo>
                  <a:cubicBezTo>
                    <a:pt x="2925" y="0"/>
                    <a:pt x="2925" y="0"/>
                    <a:pt x="2925" y="0"/>
                  </a:cubicBezTo>
                  <a:cubicBezTo>
                    <a:pt x="2706" y="856"/>
                    <a:pt x="2706" y="856"/>
                    <a:pt x="2706" y="856"/>
                  </a:cubicBezTo>
                  <a:cubicBezTo>
                    <a:pt x="2345" y="856"/>
                    <a:pt x="2345" y="856"/>
                    <a:pt x="2345" y="856"/>
                  </a:cubicBezTo>
                  <a:lnTo>
                    <a:pt x="2564" y="0"/>
                  </a:lnTo>
                  <a:moveTo>
                    <a:pt x="4336" y="0"/>
                  </a:moveTo>
                  <a:lnTo>
                    <a:pt x="4336" y="0"/>
                  </a:lnTo>
                  <a:cubicBezTo>
                    <a:pt x="4697" y="0"/>
                    <a:pt x="4697" y="0"/>
                    <a:pt x="4697" y="0"/>
                  </a:cubicBezTo>
                  <a:cubicBezTo>
                    <a:pt x="4478" y="856"/>
                    <a:pt x="4478" y="856"/>
                    <a:pt x="4478" y="856"/>
                  </a:cubicBezTo>
                  <a:cubicBezTo>
                    <a:pt x="4117" y="856"/>
                    <a:pt x="4117" y="856"/>
                    <a:pt x="4117" y="856"/>
                  </a:cubicBezTo>
                  <a:lnTo>
                    <a:pt x="4336" y="0"/>
                  </a:lnTo>
                  <a:moveTo>
                    <a:pt x="3138" y="0"/>
                  </a:moveTo>
                  <a:lnTo>
                    <a:pt x="3138" y="0"/>
                  </a:lnTo>
                  <a:cubicBezTo>
                    <a:pt x="3498" y="0"/>
                    <a:pt x="3498" y="0"/>
                    <a:pt x="3498" y="0"/>
                  </a:cubicBezTo>
                  <a:cubicBezTo>
                    <a:pt x="3421" y="284"/>
                    <a:pt x="3421" y="284"/>
                    <a:pt x="3421" y="284"/>
                  </a:cubicBezTo>
                  <a:cubicBezTo>
                    <a:pt x="3750" y="0"/>
                    <a:pt x="3750" y="0"/>
                    <a:pt x="3750" y="0"/>
                  </a:cubicBezTo>
                  <a:cubicBezTo>
                    <a:pt x="4104" y="0"/>
                    <a:pt x="4104" y="0"/>
                    <a:pt x="4104" y="0"/>
                  </a:cubicBezTo>
                  <a:cubicBezTo>
                    <a:pt x="3640" y="406"/>
                    <a:pt x="3640" y="406"/>
                    <a:pt x="3640" y="406"/>
                  </a:cubicBezTo>
                  <a:cubicBezTo>
                    <a:pt x="3969" y="856"/>
                    <a:pt x="3969" y="856"/>
                    <a:pt x="3969" y="856"/>
                  </a:cubicBezTo>
                  <a:cubicBezTo>
                    <a:pt x="3563" y="856"/>
                    <a:pt x="3563" y="856"/>
                    <a:pt x="3563" y="856"/>
                  </a:cubicBezTo>
                  <a:cubicBezTo>
                    <a:pt x="3350" y="567"/>
                    <a:pt x="3350" y="567"/>
                    <a:pt x="3350" y="567"/>
                  </a:cubicBezTo>
                  <a:cubicBezTo>
                    <a:pt x="3279" y="856"/>
                    <a:pt x="3279" y="856"/>
                    <a:pt x="3279" y="856"/>
                  </a:cubicBezTo>
                  <a:cubicBezTo>
                    <a:pt x="2918" y="856"/>
                    <a:pt x="2918" y="856"/>
                    <a:pt x="2918" y="856"/>
                  </a:cubicBezTo>
                  <a:lnTo>
                    <a:pt x="3138" y="0"/>
                  </a:lnTo>
                  <a:moveTo>
                    <a:pt x="5618" y="0"/>
                  </a:moveTo>
                  <a:lnTo>
                    <a:pt x="5618" y="0"/>
                  </a:lnTo>
                  <a:cubicBezTo>
                    <a:pt x="5856" y="0"/>
                    <a:pt x="5856" y="0"/>
                    <a:pt x="5856" y="0"/>
                  </a:cubicBezTo>
                  <a:cubicBezTo>
                    <a:pt x="5637" y="856"/>
                    <a:pt x="5637" y="856"/>
                    <a:pt x="5637" y="856"/>
                  </a:cubicBezTo>
                  <a:cubicBezTo>
                    <a:pt x="5238" y="856"/>
                    <a:pt x="5238" y="856"/>
                    <a:pt x="5238" y="856"/>
                  </a:cubicBezTo>
                  <a:cubicBezTo>
                    <a:pt x="5051" y="367"/>
                    <a:pt x="5051" y="367"/>
                    <a:pt x="5051" y="367"/>
                  </a:cubicBezTo>
                  <a:cubicBezTo>
                    <a:pt x="4929" y="856"/>
                    <a:pt x="4929" y="856"/>
                    <a:pt x="4929" y="856"/>
                  </a:cubicBezTo>
                  <a:cubicBezTo>
                    <a:pt x="4690" y="856"/>
                    <a:pt x="4690" y="856"/>
                    <a:pt x="4690" y="856"/>
                  </a:cubicBezTo>
                  <a:cubicBezTo>
                    <a:pt x="4909" y="0"/>
                    <a:pt x="4909" y="0"/>
                    <a:pt x="4909" y="0"/>
                  </a:cubicBezTo>
                  <a:cubicBezTo>
                    <a:pt x="5296" y="0"/>
                    <a:pt x="5296" y="0"/>
                    <a:pt x="5296" y="0"/>
                  </a:cubicBezTo>
                  <a:cubicBezTo>
                    <a:pt x="5489" y="496"/>
                    <a:pt x="5489" y="496"/>
                    <a:pt x="5489" y="496"/>
                  </a:cubicBezTo>
                  <a:lnTo>
                    <a:pt x="5618" y="0"/>
                  </a:lnTo>
                  <a:moveTo>
                    <a:pt x="1656" y="0"/>
                  </a:moveTo>
                  <a:lnTo>
                    <a:pt x="1656" y="0"/>
                  </a:lnTo>
                  <a:cubicBezTo>
                    <a:pt x="2055" y="0"/>
                    <a:pt x="2055" y="0"/>
                    <a:pt x="2055" y="0"/>
                  </a:cubicBezTo>
                  <a:cubicBezTo>
                    <a:pt x="2216" y="856"/>
                    <a:pt x="2216" y="856"/>
                    <a:pt x="2216" y="856"/>
                  </a:cubicBezTo>
                  <a:cubicBezTo>
                    <a:pt x="1855" y="856"/>
                    <a:pt x="1855" y="856"/>
                    <a:pt x="1855" y="856"/>
                  </a:cubicBezTo>
                  <a:cubicBezTo>
                    <a:pt x="1830" y="714"/>
                    <a:pt x="1830" y="714"/>
                    <a:pt x="1830" y="714"/>
                  </a:cubicBezTo>
                  <a:cubicBezTo>
                    <a:pt x="1449" y="714"/>
                    <a:pt x="1449" y="714"/>
                    <a:pt x="1449" y="714"/>
                  </a:cubicBezTo>
                  <a:cubicBezTo>
                    <a:pt x="1372" y="856"/>
                    <a:pt x="1372" y="856"/>
                    <a:pt x="1372" y="856"/>
                  </a:cubicBezTo>
                  <a:cubicBezTo>
                    <a:pt x="1173" y="856"/>
                    <a:pt x="1173" y="856"/>
                    <a:pt x="1173" y="856"/>
                  </a:cubicBezTo>
                  <a:lnTo>
                    <a:pt x="1656" y="0"/>
                  </a:lnTo>
                  <a:moveTo>
                    <a:pt x="1733" y="213"/>
                  </a:moveTo>
                  <a:lnTo>
                    <a:pt x="1733" y="213"/>
                  </a:lnTo>
                  <a:cubicBezTo>
                    <a:pt x="1572" y="496"/>
                    <a:pt x="1572" y="496"/>
                    <a:pt x="1572" y="496"/>
                  </a:cubicBezTo>
                  <a:cubicBezTo>
                    <a:pt x="1791" y="496"/>
                    <a:pt x="1791" y="496"/>
                    <a:pt x="1791" y="496"/>
                  </a:cubicBezTo>
                  <a:lnTo>
                    <a:pt x="1733" y="213"/>
                  </a:lnTo>
                  <a:moveTo>
                    <a:pt x="528" y="200"/>
                  </a:moveTo>
                  <a:lnTo>
                    <a:pt x="528" y="200"/>
                  </a:lnTo>
                  <a:cubicBezTo>
                    <a:pt x="638" y="200"/>
                    <a:pt x="638" y="200"/>
                    <a:pt x="638" y="200"/>
                  </a:cubicBezTo>
                  <a:cubicBezTo>
                    <a:pt x="747" y="200"/>
                    <a:pt x="844" y="232"/>
                    <a:pt x="831" y="406"/>
                  </a:cubicBezTo>
                  <a:cubicBezTo>
                    <a:pt x="812" y="561"/>
                    <a:pt x="715" y="682"/>
                    <a:pt x="489" y="682"/>
                  </a:cubicBezTo>
                  <a:cubicBezTo>
                    <a:pt x="406" y="682"/>
                    <a:pt x="406" y="682"/>
                    <a:pt x="406" y="682"/>
                  </a:cubicBezTo>
                  <a:lnTo>
                    <a:pt x="528" y="200"/>
                  </a:lnTo>
                  <a:moveTo>
                    <a:pt x="0" y="856"/>
                  </a:moveTo>
                  <a:lnTo>
                    <a:pt x="0" y="856"/>
                  </a:lnTo>
                  <a:cubicBezTo>
                    <a:pt x="670" y="856"/>
                    <a:pt x="670" y="856"/>
                    <a:pt x="670" y="856"/>
                  </a:cubicBezTo>
                  <a:cubicBezTo>
                    <a:pt x="902" y="856"/>
                    <a:pt x="1185" y="695"/>
                    <a:pt x="1185" y="380"/>
                  </a:cubicBezTo>
                  <a:cubicBezTo>
                    <a:pt x="1185" y="155"/>
                    <a:pt x="1056" y="0"/>
                    <a:pt x="754" y="0"/>
                  </a:cubicBezTo>
                  <a:cubicBezTo>
                    <a:pt x="219" y="0"/>
                    <a:pt x="219" y="0"/>
                    <a:pt x="219" y="0"/>
                  </a:cubicBezTo>
                  <a:lnTo>
                    <a:pt x="0" y="856"/>
                  </a:lnTo>
                </a:path>
              </a:pathLst>
            </a:custGeom>
            <a:solidFill>
              <a:srgbClr val="0097E0"/>
            </a:solidFill>
            <a:ln>
              <a:noFill/>
            </a:ln>
          </p:spPr>
          <p:txBody>
            <a:bodyPr spcFirstLastPara="1" wrap="square" lIns="169325" tIns="169325" rIns="169325" bIns="1693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3" b="0" i="0">
                <a:latin typeface="Myriad Pro Regular" charset="0"/>
                <a:ea typeface="Myriad Pro Regular" charset="0"/>
                <a:cs typeface="Myriad Pro Regular" charset="0"/>
              </a:endParaRPr>
            </a:p>
          </p:txBody>
        </p:sp>
        <p:sp>
          <p:nvSpPr>
            <p:cNvPr id="29" name="Google Shape;65;p7">
              <a:extLst>
                <a:ext uri="{FF2B5EF4-FFF2-40B4-BE49-F238E27FC236}">
                  <a16:creationId xmlns:a16="http://schemas.microsoft.com/office/drawing/2014/main" id="{A05E2A23-6FF0-9649-B0EC-D1187B129D1C}"/>
                </a:ext>
              </a:extLst>
            </p:cNvPr>
            <p:cNvSpPr/>
            <p:nvPr/>
          </p:nvSpPr>
          <p:spPr>
            <a:xfrm>
              <a:off x="7672200" y="5266200"/>
              <a:ext cx="370310" cy="341350"/>
            </a:xfrm>
            <a:custGeom>
              <a:avLst/>
              <a:gdLst/>
              <a:ahLst/>
              <a:cxnLst/>
              <a:rect l="l" t="t" r="r" b="b"/>
              <a:pathLst>
                <a:path w="1650" h="1521" extrusionOk="0">
                  <a:moveTo>
                    <a:pt x="0" y="0"/>
                  </a:moveTo>
                  <a:lnTo>
                    <a:pt x="1649" y="0"/>
                  </a:lnTo>
                  <a:lnTo>
                    <a:pt x="0" y="1520"/>
                  </a:lnTo>
                  <a:lnTo>
                    <a:pt x="0" y="0"/>
                  </a:lnTo>
                </a:path>
              </a:pathLst>
            </a:custGeom>
            <a:solidFill>
              <a:srgbClr val="54C3F1"/>
            </a:solidFill>
            <a:ln>
              <a:noFill/>
            </a:ln>
          </p:spPr>
        </p:sp>
        <p:sp>
          <p:nvSpPr>
            <p:cNvPr id="30" name="Google Shape;66;p7">
              <a:extLst>
                <a:ext uri="{FF2B5EF4-FFF2-40B4-BE49-F238E27FC236}">
                  <a16:creationId xmlns:a16="http://schemas.microsoft.com/office/drawing/2014/main" id="{B7B0A6EC-F126-9B49-A33E-2110F94E8B3F}"/>
                </a:ext>
              </a:extLst>
            </p:cNvPr>
            <p:cNvSpPr/>
            <p:nvPr/>
          </p:nvSpPr>
          <p:spPr>
            <a:xfrm>
              <a:off x="7672200" y="5266200"/>
              <a:ext cx="185379" cy="171012"/>
            </a:xfrm>
            <a:custGeom>
              <a:avLst/>
              <a:gdLst/>
              <a:ahLst/>
              <a:cxnLst/>
              <a:rect l="l" t="t" r="r" b="b"/>
              <a:pathLst>
                <a:path w="826" h="762" extrusionOk="0">
                  <a:moveTo>
                    <a:pt x="825" y="0"/>
                  </a:moveTo>
                  <a:lnTo>
                    <a:pt x="0" y="0"/>
                  </a:lnTo>
                  <a:lnTo>
                    <a:pt x="0" y="761"/>
                  </a:lnTo>
                  <a:lnTo>
                    <a:pt x="82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  <p:sp>
        <p:nvSpPr>
          <p:cNvPr id="31" name="Titel 1">
            <a:extLst>
              <a:ext uri="{FF2B5EF4-FFF2-40B4-BE49-F238E27FC236}">
                <a16:creationId xmlns:a16="http://schemas.microsoft.com/office/drawing/2014/main" id="{26D02C63-F3F4-FF4B-8ADD-BC1BCF1F9A1B}"/>
              </a:ext>
            </a:extLst>
          </p:cNvPr>
          <p:cNvSpPr txBox="1">
            <a:spLocks/>
          </p:cNvSpPr>
          <p:nvPr userDrawn="1"/>
        </p:nvSpPr>
        <p:spPr>
          <a:xfrm>
            <a:off x="468314" y="282813"/>
            <a:ext cx="6031708" cy="67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0" i="0" u="none" strike="noStrike" cap="none">
                <a:solidFill>
                  <a:schemeClr val="tx2"/>
                </a:solidFill>
                <a:latin typeface="+mn-lt"/>
                <a:ea typeface="Myriad Pro Regular" charset="0"/>
                <a:cs typeface="Myriad Pro Regular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sz="3100">
              <a:cs typeface="Calibri Light" panose="020F0302020204030204" pitchFamily="34" charset="0"/>
            </a:endParaRPr>
          </a:p>
        </p:txBody>
      </p:sp>
      <p:sp>
        <p:nvSpPr>
          <p:cNvPr id="34" name="Tijdelijke aanduiding voor tekst 8">
            <a:extLst>
              <a:ext uri="{FF2B5EF4-FFF2-40B4-BE49-F238E27FC236}">
                <a16:creationId xmlns:a16="http://schemas.microsoft.com/office/drawing/2014/main" id="{41EC1121-A495-4848-9441-A746CA89C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8372" y="278559"/>
            <a:ext cx="8818094" cy="677702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2800">
                <a:solidFill>
                  <a:schemeClr val="tx2"/>
                </a:solidFill>
              </a:defRPr>
            </a:lvl3pPr>
            <a:lvl4pPr>
              <a:defRPr sz="2800">
                <a:solidFill>
                  <a:schemeClr val="tx2"/>
                </a:solidFill>
              </a:defRPr>
            </a:lvl4pPr>
            <a:lvl5pPr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1962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1" y="1971585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</a:rPr>
              <a:t>Děkujeme vám</a:t>
            </a:r>
            <a:endParaRPr kumimoji="0" lang="cs-CZ" sz="7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1010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392C8734-36CD-634C-8E6F-EBA90270C98F}"/>
              </a:ext>
            </a:extLst>
          </p:cNvPr>
          <p:cNvSpPr/>
          <p:nvPr userDrawn="1"/>
        </p:nvSpPr>
        <p:spPr>
          <a:xfrm>
            <a:off x="2" y="1203325"/>
            <a:ext cx="9143999" cy="3322571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65000"/>
                </a:schemeClr>
              </a:gs>
              <a:gs pos="17000">
                <a:schemeClr val="bg1">
                  <a:lumMod val="5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0"/>
          </a:p>
        </p:txBody>
      </p:sp>
      <p:sp>
        <p:nvSpPr>
          <p:cNvPr id="18" name="Google Shape;178;p17">
            <a:extLst>
              <a:ext uri="{FF2B5EF4-FFF2-40B4-BE49-F238E27FC236}">
                <a16:creationId xmlns:a16="http://schemas.microsoft.com/office/drawing/2014/main" id="{EC0AD027-20CC-524C-8A54-5BE2AFF06D9A}"/>
              </a:ext>
            </a:extLst>
          </p:cNvPr>
          <p:cNvSpPr txBox="1">
            <a:spLocks/>
          </p:cNvSpPr>
          <p:nvPr userDrawn="1"/>
        </p:nvSpPr>
        <p:spPr>
          <a:xfrm>
            <a:off x="-13281" y="4754305"/>
            <a:ext cx="473164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097" tIns="82097" rIns="82097" bIns="820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Myriad Pro Regular" charset="0"/>
                <a:ea typeface="Myriad Pro Regular" charset="0"/>
                <a:cs typeface="Myriad Pro Regular" charset="0"/>
                <a:sym typeface="Calibri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100"/>
            </a:pPr>
            <a:fld id="{00000000-1234-1234-1234-123412341234}" type="slidenum">
              <a:rPr lang="nl-BE" sz="921" smtClean="0"/>
              <a:pPr>
                <a:buSzPts val="1100"/>
              </a:pPr>
              <a:t>‹#›</a:t>
            </a:fld>
            <a:endParaRPr lang="nl-BE" sz="921"/>
          </a:p>
        </p:txBody>
      </p:sp>
      <p:grpSp>
        <p:nvGrpSpPr>
          <p:cNvPr id="27" name="Google Shape;63;p7">
            <a:extLst>
              <a:ext uri="{FF2B5EF4-FFF2-40B4-BE49-F238E27FC236}">
                <a16:creationId xmlns:a16="http://schemas.microsoft.com/office/drawing/2014/main" id="{B9C28752-A6F9-FC47-8BB3-6BA3338BCC69}"/>
              </a:ext>
            </a:extLst>
          </p:cNvPr>
          <p:cNvGrpSpPr/>
          <p:nvPr userDrawn="1"/>
        </p:nvGrpSpPr>
        <p:grpSpPr>
          <a:xfrm>
            <a:off x="7728506" y="4754305"/>
            <a:ext cx="1304249" cy="272466"/>
            <a:chOff x="7672200" y="5266200"/>
            <a:chExt cx="1634075" cy="341350"/>
          </a:xfrm>
        </p:grpSpPr>
        <p:sp>
          <p:nvSpPr>
            <p:cNvPr id="28" name="Google Shape;64;p7">
              <a:extLst>
                <a:ext uri="{FF2B5EF4-FFF2-40B4-BE49-F238E27FC236}">
                  <a16:creationId xmlns:a16="http://schemas.microsoft.com/office/drawing/2014/main" id="{EF21CCB2-9C0B-7443-A65B-C43EFA2B4263}"/>
                </a:ext>
              </a:extLst>
            </p:cNvPr>
            <p:cNvSpPr/>
            <p:nvPr/>
          </p:nvSpPr>
          <p:spPr>
            <a:xfrm>
              <a:off x="7991788" y="5340036"/>
              <a:ext cx="1314487" cy="192332"/>
            </a:xfrm>
            <a:custGeom>
              <a:avLst/>
              <a:gdLst/>
              <a:ahLst/>
              <a:cxnLst/>
              <a:rect l="l" t="t" r="r" b="b"/>
              <a:pathLst>
                <a:path w="5857" h="857" extrusionOk="0">
                  <a:moveTo>
                    <a:pt x="2564" y="0"/>
                  </a:moveTo>
                  <a:lnTo>
                    <a:pt x="2564" y="0"/>
                  </a:lnTo>
                  <a:cubicBezTo>
                    <a:pt x="2925" y="0"/>
                    <a:pt x="2925" y="0"/>
                    <a:pt x="2925" y="0"/>
                  </a:cubicBezTo>
                  <a:cubicBezTo>
                    <a:pt x="2706" y="856"/>
                    <a:pt x="2706" y="856"/>
                    <a:pt x="2706" y="856"/>
                  </a:cubicBezTo>
                  <a:cubicBezTo>
                    <a:pt x="2345" y="856"/>
                    <a:pt x="2345" y="856"/>
                    <a:pt x="2345" y="856"/>
                  </a:cubicBezTo>
                  <a:lnTo>
                    <a:pt x="2564" y="0"/>
                  </a:lnTo>
                  <a:moveTo>
                    <a:pt x="4336" y="0"/>
                  </a:moveTo>
                  <a:lnTo>
                    <a:pt x="4336" y="0"/>
                  </a:lnTo>
                  <a:cubicBezTo>
                    <a:pt x="4697" y="0"/>
                    <a:pt x="4697" y="0"/>
                    <a:pt x="4697" y="0"/>
                  </a:cubicBezTo>
                  <a:cubicBezTo>
                    <a:pt x="4478" y="856"/>
                    <a:pt x="4478" y="856"/>
                    <a:pt x="4478" y="856"/>
                  </a:cubicBezTo>
                  <a:cubicBezTo>
                    <a:pt x="4117" y="856"/>
                    <a:pt x="4117" y="856"/>
                    <a:pt x="4117" y="856"/>
                  </a:cubicBezTo>
                  <a:lnTo>
                    <a:pt x="4336" y="0"/>
                  </a:lnTo>
                  <a:moveTo>
                    <a:pt x="3138" y="0"/>
                  </a:moveTo>
                  <a:lnTo>
                    <a:pt x="3138" y="0"/>
                  </a:lnTo>
                  <a:cubicBezTo>
                    <a:pt x="3498" y="0"/>
                    <a:pt x="3498" y="0"/>
                    <a:pt x="3498" y="0"/>
                  </a:cubicBezTo>
                  <a:cubicBezTo>
                    <a:pt x="3421" y="284"/>
                    <a:pt x="3421" y="284"/>
                    <a:pt x="3421" y="284"/>
                  </a:cubicBezTo>
                  <a:cubicBezTo>
                    <a:pt x="3750" y="0"/>
                    <a:pt x="3750" y="0"/>
                    <a:pt x="3750" y="0"/>
                  </a:cubicBezTo>
                  <a:cubicBezTo>
                    <a:pt x="4104" y="0"/>
                    <a:pt x="4104" y="0"/>
                    <a:pt x="4104" y="0"/>
                  </a:cubicBezTo>
                  <a:cubicBezTo>
                    <a:pt x="3640" y="406"/>
                    <a:pt x="3640" y="406"/>
                    <a:pt x="3640" y="406"/>
                  </a:cubicBezTo>
                  <a:cubicBezTo>
                    <a:pt x="3969" y="856"/>
                    <a:pt x="3969" y="856"/>
                    <a:pt x="3969" y="856"/>
                  </a:cubicBezTo>
                  <a:cubicBezTo>
                    <a:pt x="3563" y="856"/>
                    <a:pt x="3563" y="856"/>
                    <a:pt x="3563" y="856"/>
                  </a:cubicBezTo>
                  <a:cubicBezTo>
                    <a:pt x="3350" y="567"/>
                    <a:pt x="3350" y="567"/>
                    <a:pt x="3350" y="567"/>
                  </a:cubicBezTo>
                  <a:cubicBezTo>
                    <a:pt x="3279" y="856"/>
                    <a:pt x="3279" y="856"/>
                    <a:pt x="3279" y="856"/>
                  </a:cubicBezTo>
                  <a:cubicBezTo>
                    <a:pt x="2918" y="856"/>
                    <a:pt x="2918" y="856"/>
                    <a:pt x="2918" y="856"/>
                  </a:cubicBezTo>
                  <a:lnTo>
                    <a:pt x="3138" y="0"/>
                  </a:lnTo>
                  <a:moveTo>
                    <a:pt x="5618" y="0"/>
                  </a:moveTo>
                  <a:lnTo>
                    <a:pt x="5618" y="0"/>
                  </a:lnTo>
                  <a:cubicBezTo>
                    <a:pt x="5856" y="0"/>
                    <a:pt x="5856" y="0"/>
                    <a:pt x="5856" y="0"/>
                  </a:cubicBezTo>
                  <a:cubicBezTo>
                    <a:pt x="5637" y="856"/>
                    <a:pt x="5637" y="856"/>
                    <a:pt x="5637" y="856"/>
                  </a:cubicBezTo>
                  <a:cubicBezTo>
                    <a:pt x="5238" y="856"/>
                    <a:pt x="5238" y="856"/>
                    <a:pt x="5238" y="856"/>
                  </a:cubicBezTo>
                  <a:cubicBezTo>
                    <a:pt x="5051" y="367"/>
                    <a:pt x="5051" y="367"/>
                    <a:pt x="5051" y="367"/>
                  </a:cubicBezTo>
                  <a:cubicBezTo>
                    <a:pt x="4929" y="856"/>
                    <a:pt x="4929" y="856"/>
                    <a:pt x="4929" y="856"/>
                  </a:cubicBezTo>
                  <a:cubicBezTo>
                    <a:pt x="4690" y="856"/>
                    <a:pt x="4690" y="856"/>
                    <a:pt x="4690" y="856"/>
                  </a:cubicBezTo>
                  <a:cubicBezTo>
                    <a:pt x="4909" y="0"/>
                    <a:pt x="4909" y="0"/>
                    <a:pt x="4909" y="0"/>
                  </a:cubicBezTo>
                  <a:cubicBezTo>
                    <a:pt x="5296" y="0"/>
                    <a:pt x="5296" y="0"/>
                    <a:pt x="5296" y="0"/>
                  </a:cubicBezTo>
                  <a:cubicBezTo>
                    <a:pt x="5489" y="496"/>
                    <a:pt x="5489" y="496"/>
                    <a:pt x="5489" y="496"/>
                  </a:cubicBezTo>
                  <a:lnTo>
                    <a:pt x="5618" y="0"/>
                  </a:lnTo>
                  <a:moveTo>
                    <a:pt x="1656" y="0"/>
                  </a:moveTo>
                  <a:lnTo>
                    <a:pt x="1656" y="0"/>
                  </a:lnTo>
                  <a:cubicBezTo>
                    <a:pt x="2055" y="0"/>
                    <a:pt x="2055" y="0"/>
                    <a:pt x="2055" y="0"/>
                  </a:cubicBezTo>
                  <a:cubicBezTo>
                    <a:pt x="2216" y="856"/>
                    <a:pt x="2216" y="856"/>
                    <a:pt x="2216" y="856"/>
                  </a:cubicBezTo>
                  <a:cubicBezTo>
                    <a:pt x="1855" y="856"/>
                    <a:pt x="1855" y="856"/>
                    <a:pt x="1855" y="856"/>
                  </a:cubicBezTo>
                  <a:cubicBezTo>
                    <a:pt x="1830" y="714"/>
                    <a:pt x="1830" y="714"/>
                    <a:pt x="1830" y="714"/>
                  </a:cubicBezTo>
                  <a:cubicBezTo>
                    <a:pt x="1449" y="714"/>
                    <a:pt x="1449" y="714"/>
                    <a:pt x="1449" y="714"/>
                  </a:cubicBezTo>
                  <a:cubicBezTo>
                    <a:pt x="1372" y="856"/>
                    <a:pt x="1372" y="856"/>
                    <a:pt x="1372" y="856"/>
                  </a:cubicBezTo>
                  <a:cubicBezTo>
                    <a:pt x="1173" y="856"/>
                    <a:pt x="1173" y="856"/>
                    <a:pt x="1173" y="856"/>
                  </a:cubicBezTo>
                  <a:lnTo>
                    <a:pt x="1656" y="0"/>
                  </a:lnTo>
                  <a:moveTo>
                    <a:pt x="1733" y="213"/>
                  </a:moveTo>
                  <a:lnTo>
                    <a:pt x="1733" y="213"/>
                  </a:lnTo>
                  <a:cubicBezTo>
                    <a:pt x="1572" y="496"/>
                    <a:pt x="1572" y="496"/>
                    <a:pt x="1572" y="496"/>
                  </a:cubicBezTo>
                  <a:cubicBezTo>
                    <a:pt x="1791" y="496"/>
                    <a:pt x="1791" y="496"/>
                    <a:pt x="1791" y="496"/>
                  </a:cubicBezTo>
                  <a:lnTo>
                    <a:pt x="1733" y="213"/>
                  </a:lnTo>
                  <a:moveTo>
                    <a:pt x="528" y="200"/>
                  </a:moveTo>
                  <a:lnTo>
                    <a:pt x="528" y="200"/>
                  </a:lnTo>
                  <a:cubicBezTo>
                    <a:pt x="638" y="200"/>
                    <a:pt x="638" y="200"/>
                    <a:pt x="638" y="200"/>
                  </a:cubicBezTo>
                  <a:cubicBezTo>
                    <a:pt x="747" y="200"/>
                    <a:pt x="844" y="232"/>
                    <a:pt x="831" y="406"/>
                  </a:cubicBezTo>
                  <a:cubicBezTo>
                    <a:pt x="812" y="561"/>
                    <a:pt x="715" y="682"/>
                    <a:pt x="489" y="682"/>
                  </a:cubicBezTo>
                  <a:cubicBezTo>
                    <a:pt x="406" y="682"/>
                    <a:pt x="406" y="682"/>
                    <a:pt x="406" y="682"/>
                  </a:cubicBezTo>
                  <a:lnTo>
                    <a:pt x="528" y="200"/>
                  </a:lnTo>
                  <a:moveTo>
                    <a:pt x="0" y="856"/>
                  </a:moveTo>
                  <a:lnTo>
                    <a:pt x="0" y="856"/>
                  </a:lnTo>
                  <a:cubicBezTo>
                    <a:pt x="670" y="856"/>
                    <a:pt x="670" y="856"/>
                    <a:pt x="670" y="856"/>
                  </a:cubicBezTo>
                  <a:cubicBezTo>
                    <a:pt x="902" y="856"/>
                    <a:pt x="1185" y="695"/>
                    <a:pt x="1185" y="380"/>
                  </a:cubicBezTo>
                  <a:cubicBezTo>
                    <a:pt x="1185" y="155"/>
                    <a:pt x="1056" y="0"/>
                    <a:pt x="754" y="0"/>
                  </a:cubicBezTo>
                  <a:cubicBezTo>
                    <a:pt x="219" y="0"/>
                    <a:pt x="219" y="0"/>
                    <a:pt x="219" y="0"/>
                  </a:cubicBezTo>
                  <a:lnTo>
                    <a:pt x="0" y="856"/>
                  </a:lnTo>
                </a:path>
              </a:pathLst>
            </a:custGeom>
            <a:solidFill>
              <a:srgbClr val="0097E0"/>
            </a:solidFill>
            <a:ln>
              <a:noFill/>
            </a:ln>
          </p:spPr>
          <p:txBody>
            <a:bodyPr spcFirstLastPara="1" wrap="square" lIns="169325" tIns="169325" rIns="169325" bIns="1693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3" b="0" i="0">
                <a:latin typeface="Myriad Pro Regular" charset="0"/>
                <a:ea typeface="Myriad Pro Regular" charset="0"/>
                <a:cs typeface="Myriad Pro Regular" charset="0"/>
              </a:endParaRPr>
            </a:p>
          </p:txBody>
        </p:sp>
        <p:sp>
          <p:nvSpPr>
            <p:cNvPr id="29" name="Google Shape;65;p7">
              <a:extLst>
                <a:ext uri="{FF2B5EF4-FFF2-40B4-BE49-F238E27FC236}">
                  <a16:creationId xmlns:a16="http://schemas.microsoft.com/office/drawing/2014/main" id="{A05E2A23-6FF0-9649-B0EC-D1187B129D1C}"/>
                </a:ext>
              </a:extLst>
            </p:cNvPr>
            <p:cNvSpPr/>
            <p:nvPr/>
          </p:nvSpPr>
          <p:spPr>
            <a:xfrm>
              <a:off x="7672200" y="5266200"/>
              <a:ext cx="370310" cy="341350"/>
            </a:xfrm>
            <a:custGeom>
              <a:avLst/>
              <a:gdLst/>
              <a:ahLst/>
              <a:cxnLst/>
              <a:rect l="l" t="t" r="r" b="b"/>
              <a:pathLst>
                <a:path w="1650" h="1521" extrusionOk="0">
                  <a:moveTo>
                    <a:pt x="0" y="0"/>
                  </a:moveTo>
                  <a:lnTo>
                    <a:pt x="1649" y="0"/>
                  </a:lnTo>
                  <a:lnTo>
                    <a:pt x="0" y="1520"/>
                  </a:lnTo>
                  <a:lnTo>
                    <a:pt x="0" y="0"/>
                  </a:lnTo>
                </a:path>
              </a:pathLst>
            </a:custGeom>
            <a:solidFill>
              <a:srgbClr val="54C3F1"/>
            </a:solidFill>
            <a:ln>
              <a:noFill/>
            </a:ln>
          </p:spPr>
        </p:sp>
        <p:sp>
          <p:nvSpPr>
            <p:cNvPr id="30" name="Google Shape;66;p7">
              <a:extLst>
                <a:ext uri="{FF2B5EF4-FFF2-40B4-BE49-F238E27FC236}">
                  <a16:creationId xmlns:a16="http://schemas.microsoft.com/office/drawing/2014/main" id="{B7B0A6EC-F126-9B49-A33E-2110F94E8B3F}"/>
                </a:ext>
              </a:extLst>
            </p:cNvPr>
            <p:cNvSpPr/>
            <p:nvPr/>
          </p:nvSpPr>
          <p:spPr>
            <a:xfrm>
              <a:off x="7672200" y="5266200"/>
              <a:ext cx="185379" cy="171012"/>
            </a:xfrm>
            <a:custGeom>
              <a:avLst/>
              <a:gdLst/>
              <a:ahLst/>
              <a:cxnLst/>
              <a:rect l="l" t="t" r="r" b="b"/>
              <a:pathLst>
                <a:path w="826" h="762" extrusionOk="0">
                  <a:moveTo>
                    <a:pt x="825" y="0"/>
                  </a:moveTo>
                  <a:lnTo>
                    <a:pt x="0" y="0"/>
                  </a:lnTo>
                  <a:lnTo>
                    <a:pt x="0" y="761"/>
                  </a:lnTo>
                  <a:lnTo>
                    <a:pt x="82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  <p:sp>
        <p:nvSpPr>
          <p:cNvPr id="31" name="Titel 1">
            <a:extLst>
              <a:ext uri="{FF2B5EF4-FFF2-40B4-BE49-F238E27FC236}">
                <a16:creationId xmlns:a16="http://schemas.microsoft.com/office/drawing/2014/main" id="{26D02C63-F3F4-FF4B-8ADD-BC1BCF1F9A1B}"/>
              </a:ext>
            </a:extLst>
          </p:cNvPr>
          <p:cNvSpPr txBox="1">
            <a:spLocks/>
          </p:cNvSpPr>
          <p:nvPr userDrawn="1"/>
        </p:nvSpPr>
        <p:spPr>
          <a:xfrm>
            <a:off x="468314" y="282813"/>
            <a:ext cx="6031708" cy="67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0" i="0" u="none" strike="noStrike" cap="none">
                <a:solidFill>
                  <a:schemeClr val="tx2"/>
                </a:solidFill>
                <a:latin typeface="+mn-lt"/>
                <a:ea typeface="Myriad Pro Regular" charset="0"/>
                <a:cs typeface="Myriad Pro Regular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sz="3100">
              <a:cs typeface="Calibri Light" panose="020F0302020204030204" pitchFamily="34" charset="0"/>
            </a:endParaRPr>
          </a:p>
        </p:txBody>
      </p:sp>
      <p:sp>
        <p:nvSpPr>
          <p:cNvPr id="34" name="Tijdelijke aanduiding voor tekst 8">
            <a:extLst>
              <a:ext uri="{FF2B5EF4-FFF2-40B4-BE49-F238E27FC236}">
                <a16:creationId xmlns:a16="http://schemas.microsoft.com/office/drawing/2014/main" id="{41EC1121-A495-4848-9441-A746CA89C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8372" y="278559"/>
            <a:ext cx="8818094" cy="677702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2800">
                <a:solidFill>
                  <a:schemeClr val="tx2"/>
                </a:solidFill>
              </a:defRPr>
            </a:lvl3pPr>
            <a:lvl4pPr>
              <a:defRPr sz="2800">
                <a:solidFill>
                  <a:schemeClr val="tx2"/>
                </a:solidFill>
              </a:defRPr>
            </a:lvl4pPr>
            <a:lvl5pPr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54565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392C8734-36CD-634C-8E6F-EBA90270C98F}"/>
              </a:ext>
            </a:extLst>
          </p:cNvPr>
          <p:cNvSpPr/>
          <p:nvPr userDrawn="1"/>
        </p:nvSpPr>
        <p:spPr>
          <a:xfrm>
            <a:off x="2" y="1203325"/>
            <a:ext cx="9143999" cy="332257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17000">
                <a:schemeClr val="bg1">
                  <a:lumMod val="9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0"/>
          </a:p>
        </p:txBody>
      </p:sp>
      <p:sp>
        <p:nvSpPr>
          <p:cNvPr id="18" name="Google Shape;178;p17">
            <a:extLst>
              <a:ext uri="{FF2B5EF4-FFF2-40B4-BE49-F238E27FC236}">
                <a16:creationId xmlns:a16="http://schemas.microsoft.com/office/drawing/2014/main" id="{EC0AD027-20CC-524C-8A54-5BE2AFF06D9A}"/>
              </a:ext>
            </a:extLst>
          </p:cNvPr>
          <p:cNvSpPr txBox="1">
            <a:spLocks/>
          </p:cNvSpPr>
          <p:nvPr userDrawn="1"/>
        </p:nvSpPr>
        <p:spPr>
          <a:xfrm>
            <a:off x="-13281" y="4754305"/>
            <a:ext cx="473164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097" tIns="82097" rIns="82097" bIns="820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Myriad Pro Regular" charset="0"/>
                <a:ea typeface="Myriad Pro Regular" charset="0"/>
                <a:cs typeface="Myriad Pro Regular" charset="0"/>
                <a:sym typeface="Calibri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100"/>
            </a:pPr>
            <a:fld id="{00000000-1234-1234-1234-123412341234}" type="slidenum">
              <a:rPr lang="nl-BE" sz="921" smtClean="0"/>
              <a:pPr>
                <a:buSzPts val="1100"/>
              </a:pPr>
              <a:t>‹#›</a:t>
            </a:fld>
            <a:endParaRPr lang="nl-BE" sz="921"/>
          </a:p>
        </p:txBody>
      </p:sp>
      <p:grpSp>
        <p:nvGrpSpPr>
          <p:cNvPr id="27" name="Google Shape;63;p7">
            <a:extLst>
              <a:ext uri="{FF2B5EF4-FFF2-40B4-BE49-F238E27FC236}">
                <a16:creationId xmlns:a16="http://schemas.microsoft.com/office/drawing/2014/main" id="{B9C28752-A6F9-FC47-8BB3-6BA3338BCC69}"/>
              </a:ext>
            </a:extLst>
          </p:cNvPr>
          <p:cNvGrpSpPr/>
          <p:nvPr userDrawn="1"/>
        </p:nvGrpSpPr>
        <p:grpSpPr>
          <a:xfrm>
            <a:off x="7728506" y="4754305"/>
            <a:ext cx="1304249" cy="272466"/>
            <a:chOff x="7672200" y="5266200"/>
            <a:chExt cx="1634075" cy="341350"/>
          </a:xfrm>
        </p:grpSpPr>
        <p:sp>
          <p:nvSpPr>
            <p:cNvPr id="28" name="Google Shape;64;p7">
              <a:extLst>
                <a:ext uri="{FF2B5EF4-FFF2-40B4-BE49-F238E27FC236}">
                  <a16:creationId xmlns:a16="http://schemas.microsoft.com/office/drawing/2014/main" id="{EF21CCB2-9C0B-7443-A65B-C43EFA2B4263}"/>
                </a:ext>
              </a:extLst>
            </p:cNvPr>
            <p:cNvSpPr/>
            <p:nvPr/>
          </p:nvSpPr>
          <p:spPr>
            <a:xfrm>
              <a:off x="7991788" y="5340036"/>
              <a:ext cx="1314487" cy="192332"/>
            </a:xfrm>
            <a:custGeom>
              <a:avLst/>
              <a:gdLst/>
              <a:ahLst/>
              <a:cxnLst/>
              <a:rect l="l" t="t" r="r" b="b"/>
              <a:pathLst>
                <a:path w="5857" h="857" extrusionOk="0">
                  <a:moveTo>
                    <a:pt x="2564" y="0"/>
                  </a:moveTo>
                  <a:lnTo>
                    <a:pt x="2564" y="0"/>
                  </a:lnTo>
                  <a:cubicBezTo>
                    <a:pt x="2925" y="0"/>
                    <a:pt x="2925" y="0"/>
                    <a:pt x="2925" y="0"/>
                  </a:cubicBezTo>
                  <a:cubicBezTo>
                    <a:pt x="2706" y="856"/>
                    <a:pt x="2706" y="856"/>
                    <a:pt x="2706" y="856"/>
                  </a:cubicBezTo>
                  <a:cubicBezTo>
                    <a:pt x="2345" y="856"/>
                    <a:pt x="2345" y="856"/>
                    <a:pt x="2345" y="856"/>
                  </a:cubicBezTo>
                  <a:lnTo>
                    <a:pt x="2564" y="0"/>
                  </a:lnTo>
                  <a:moveTo>
                    <a:pt x="4336" y="0"/>
                  </a:moveTo>
                  <a:lnTo>
                    <a:pt x="4336" y="0"/>
                  </a:lnTo>
                  <a:cubicBezTo>
                    <a:pt x="4697" y="0"/>
                    <a:pt x="4697" y="0"/>
                    <a:pt x="4697" y="0"/>
                  </a:cubicBezTo>
                  <a:cubicBezTo>
                    <a:pt x="4478" y="856"/>
                    <a:pt x="4478" y="856"/>
                    <a:pt x="4478" y="856"/>
                  </a:cubicBezTo>
                  <a:cubicBezTo>
                    <a:pt x="4117" y="856"/>
                    <a:pt x="4117" y="856"/>
                    <a:pt x="4117" y="856"/>
                  </a:cubicBezTo>
                  <a:lnTo>
                    <a:pt x="4336" y="0"/>
                  </a:lnTo>
                  <a:moveTo>
                    <a:pt x="3138" y="0"/>
                  </a:moveTo>
                  <a:lnTo>
                    <a:pt x="3138" y="0"/>
                  </a:lnTo>
                  <a:cubicBezTo>
                    <a:pt x="3498" y="0"/>
                    <a:pt x="3498" y="0"/>
                    <a:pt x="3498" y="0"/>
                  </a:cubicBezTo>
                  <a:cubicBezTo>
                    <a:pt x="3421" y="284"/>
                    <a:pt x="3421" y="284"/>
                    <a:pt x="3421" y="284"/>
                  </a:cubicBezTo>
                  <a:cubicBezTo>
                    <a:pt x="3750" y="0"/>
                    <a:pt x="3750" y="0"/>
                    <a:pt x="3750" y="0"/>
                  </a:cubicBezTo>
                  <a:cubicBezTo>
                    <a:pt x="4104" y="0"/>
                    <a:pt x="4104" y="0"/>
                    <a:pt x="4104" y="0"/>
                  </a:cubicBezTo>
                  <a:cubicBezTo>
                    <a:pt x="3640" y="406"/>
                    <a:pt x="3640" y="406"/>
                    <a:pt x="3640" y="406"/>
                  </a:cubicBezTo>
                  <a:cubicBezTo>
                    <a:pt x="3969" y="856"/>
                    <a:pt x="3969" y="856"/>
                    <a:pt x="3969" y="856"/>
                  </a:cubicBezTo>
                  <a:cubicBezTo>
                    <a:pt x="3563" y="856"/>
                    <a:pt x="3563" y="856"/>
                    <a:pt x="3563" y="856"/>
                  </a:cubicBezTo>
                  <a:cubicBezTo>
                    <a:pt x="3350" y="567"/>
                    <a:pt x="3350" y="567"/>
                    <a:pt x="3350" y="567"/>
                  </a:cubicBezTo>
                  <a:cubicBezTo>
                    <a:pt x="3279" y="856"/>
                    <a:pt x="3279" y="856"/>
                    <a:pt x="3279" y="856"/>
                  </a:cubicBezTo>
                  <a:cubicBezTo>
                    <a:pt x="2918" y="856"/>
                    <a:pt x="2918" y="856"/>
                    <a:pt x="2918" y="856"/>
                  </a:cubicBezTo>
                  <a:lnTo>
                    <a:pt x="3138" y="0"/>
                  </a:lnTo>
                  <a:moveTo>
                    <a:pt x="5618" y="0"/>
                  </a:moveTo>
                  <a:lnTo>
                    <a:pt x="5618" y="0"/>
                  </a:lnTo>
                  <a:cubicBezTo>
                    <a:pt x="5856" y="0"/>
                    <a:pt x="5856" y="0"/>
                    <a:pt x="5856" y="0"/>
                  </a:cubicBezTo>
                  <a:cubicBezTo>
                    <a:pt x="5637" y="856"/>
                    <a:pt x="5637" y="856"/>
                    <a:pt x="5637" y="856"/>
                  </a:cubicBezTo>
                  <a:cubicBezTo>
                    <a:pt x="5238" y="856"/>
                    <a:pt x="5238" y="856"/>
                    <a:pt x="5238" y="856"/>
                  </a:cubicBezTo>
                  <a:cubicBezTo>
                    <a:pt x="5051" y="367"/>
                    <a:pt x="5051" y="367"/>
                    <a:pt x="5051" y="367"/>
                  </a:cubicBezTo>
                  <a:cubicBezTo>
                    <a:pt x="4929" y="856"/>
                    <a:pt x="4929" y="856"/>
                    <a:pt x="4929" y="856"/>
                  </a:cubicBezTo>
                  <a:cubicBezTo>
                    <a:pt x="4690" y="856"/>
                    <a:pt x="4690" y="856"/>
                    <a:pt x="4690" y="856"/>
                  </a:cubicBezTo>
                  <a:cubicBezTo>
                    <a:pt x="4909" y="0"/>
                    <a:pt x="4909" y="0"/>
                    <a:pt x="4909" y="0"/>
                  </a:cubicBezTo>
                  <a:cubicBezTo>
                    <a:pt x="5296" y="0"/>
                    <a:pt x="5296" y="0"/>
                    <a:pt x="5296" y="0"/>
                  </a:cubicBezTo>
                  <a:cubicBezTo>
                    <a:pt x="5489" y="496"/>
                    <a:pt x="5489" y="496"/>
                    <a:pt x="5489" y="496"/>
                  </a:cubicBezTo>
                  <a:lnTo>
                    <a:pt x="5618" y="0"/>
                  </a:lnTo>
                  <a:moveTo>
                    <a:pt x="1656" y="0"/>
                  </a:moveTo>
                  <a:lnTo>
                    <a:pt x="1656" y="0"/>
                  </a:lnTo>
                  <a:cubicBezTo>
                    <a:pt x="2055" y="0"/>
                    <a:pt x="2055" y="0"/>
                    <a:pt x="2055" y="0"/>
                  </a:cubicBezTo>
                  <a:cubicBezTo>
                    <a:pt x="2216" y="856"/>
                    <a:pt x="2216" y="856"/>
                    <a:pt x="2216" y="856"/>
                  </a:cubicBezTo>
                  <a:cubicBezTo>
                    <a:pt x="1855" y="856"/>
                    <a:pt x="1855" y="856"/>
                    <a:pt x="1855" y="856"/>
                  </a:cubicBezTo>
                  <a:cubicBezTo>
                    <a:pt x="1830" y="714"/>
                    <a:pt x="1830" y="714"/>
                    <a:pt x="1830" y="714"/>
                  </a:cubicBezTo>
                  <a:cubicBezTo>
                    <a:pt x="1449" y="714"/>
                    <a:pt x="1449" y="714"/>
                    <a:pt x="1449" y="714"/>
                  </a:cubicBezTo>
                  <a:cubicBezTo>
                    <a:pt x="1372" y="856"/>
                    <a:pt x="1372" y="856"/>
                    <a:pt x="1372" y="856"/>
                  </a:cubicBezTo>
                  <a:cubicBezTo>
                    <a:pt x="1173" y="856"/>
                    <a:pt x="1173" y="856"/>
                    <a:pt x="1173" y="856"/>
                  </a:cubicBezTo>
                  <a:lnTo>
                    <a:pt x="1656" y="0"/>
                  </a:lnTo>
                  <a:moveTo>
                    <a:pt x="1733" y="213"/>
                  </a:moveTo>
                  <a:lnTo>
                    <a:pt x="1733" y="213"/>
                  </a:lnTo>
                  <a:cubicBezTo>
                    <a:pt x="1572" y="496"/>
                    <a:pt x="1572" y="496"/>
                    <a:pt x="1572" y="496"/>
                  </a:cubicBezTo>
                  <a:cubicBezTo>
                    <a:pt x="1791" y="496"/>
                    <a:pt x="1791" y="496"/>
                    <a:pt x="1791" y="496"/>
                  </a:cubicBezTo>
                  <a:lnTo>
                    <a:pt x="1733" y="213"/>
                  </a:lnTo>
                  <a:moveTo>
                    <a:pt x="528" y="200"/>
                  </a:moveTo>
                  <a:lnTo>
                    <a:pt x="528" y="200"/>
                  </a:lnTo>
                  <a:cubicBezTo>
                    <a:pt x="638" y="200"/>
                    <a:pt x="638" y="200"/>
                    <a:pt x="638" y="200"/>
                  </a:cubicBezTo>
                  <a:cubicBezTo>
                    <a:pt x="747" y="200"/>
                    <a:pt x="844" y="232"/>
                    <a:pt x="831" y="406"/>
                  </a:cubicBezTo>
                  <a:cubicBezTo>
                    <a:pt x="812" y="561"/>
                    <a:pt x="715" y="682"/>
                    <a:pt x="489" y="682"/>
                  </a:cubicBezTo>
                  <a:cubicBezTo>
                    <a:pt x="406" y="682"/>
                    <a:pt x="406" y="682"/>
                    <a:pt x="406" y="682"/>
                  </a:cubicBezTo>
                  <a:lnTo>
                    <a:pt x="528" y="200"/>
                  </a:lnTo>
                  <a:moveTo>
                    <a:pt x="0" y="856"/>
                  </a:moveTo>
                  <a:lnTo>
                    <a:pt x="0" y="856"/>
                  </a:lnTo>
                  <a:cubicBezTo>
                    <a:pt x="670" y="856"/>
                    <a:pt x="670" y="856"/>
                    <a:pt x="670" y="856"/>
                  </a:cubicBezTo>
                  <a:cubicBezTo>
                    <a:pt x="902" y="856"/>
                    <a:pt x="1185" y="695"/>
                    <a:pt x="1185" y="380"/>
                  </a:cubicBezTo>
                  <a:cubicBezTo>
                    <a:pt x="1185" y="155"/>
                    <a:pt x="1056" y="0"/>
                    <a:pt x="754" y="0"/>
                  </a:cubicBezTo>
                  <a:cubicBezTo>
                    <a:pt x="219" y="0"/>
                    <a:pt x="219" y="0"/>
                    <a:pt x="219" y="0"/>
                  </a:cubicBezTo>
                  <a:lnTo>
                    <a:pt x="0" y="856"/>
                  </a:lnTo>
                </a:path>
              </a:pathLst>
            </a:custGeom>
            <a:solidFill>
              <a:srgbClr val="0097E0"/>
            </a:solidFill>
            <a:ln>
              <a:noFill/>
            </a:ln>
          </p:spPr>
          <p:txBody>
            <a:bodyPr spcFirstLastPara="1" wrap="square" lIns="169325" tIns="169325" rIns="169325" bIns="1693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3" b="0" i="0">
                <a:latin typeface="Myriad Pro Regular" charset="0"/>
                <a:ea typeface="Myriad Pro Regular" charset="0"/>
                <a:cs typeface="Myriad Pro Regular" charset="0"/>
              </a:endParaRPr>
            </a:p>
          </p:txBody>
        </p:sp>
        <p:sp>
          <p:nvSpPr>
            <p:cNvPr id="29" name="Google Shape;65;p7">
              <a:extLst>
                <a:ext uri="{FF2B5EF4-FFF2-40B4-BE49-F238E27FC236}">
                  <a16:creationId xmlns:a16="http://schemas.microsoft.com/office/drawing/2014/main" id="{A05E2A23-6FF0-9649-B0EC-D1187B129D1C}"/>
                </a:ext>
              </a:extLst>
            </p:cNvPr>
            <p:cNvSpPr/>
            <p:nvPr/>
          </p:nvSpPr>
          <p:spPr>
            <a:xfrm>
              <a:off x="7672200" y="5266200"/>
              <a:ext cx="370310" cy="341350"/>
            </a:xfrm>
            <a:custGeom>
              <a:avLst/>
              <a:gdLst/>
              <a:ahLst/>
              <a:cxnLst/>
              <a:rect l="l" t="t" r="r" b="b"/>
              <a:pathLst>
                <a:path w="1650" h="1521" extrusionOk="0">
                  <a:moveTo>
                    <a:pt x="0" y="0"/>
                  </a:moveTo>
                  <a:lnTo>
                    <a:pt x="1649" y="0"/>
                  </a:lnTo>
                  <a:lnTo>
                    <a:pt x="0" y="1520"/>
                  </a:lnTo>
                  <a:lnTo>
                    <a:pt x="0" y="0"/>
                  </a:lnTo>
                </a:path>
              </a:pathLst>
            </a:custGeom>
            <a:solidFill>
              <a:srgbClr val="54C3F1"/>
            </a:solidFill>
            <a:ln>
              <a:noFill/>
            </a:ln>
          </p:spPr>
        </p:sp>
        <p:sp>
          <p:nvSpPr>
            <p:cNvPr id="30" name="Google Shape;66;p7">
              <a:extLst>
                <a:ext uri="{FF2B5EF4-FFF2-40B4-BE49-F238E27FC236}">
                  <a16:creationId xmlns:a16="http://schemas.microsoft.com/office/drawing/2014/main" id="{B7B0A6EC-F126-9B49-A33E-2110F94E8B3F}"/>
                </a:ext>
              </a:extLst>
            </p:cNvPr>
            <p:cNvSpPr/>
            <p:nvPr/>
          </p:nvSpPr>
          <p:spPr>
            <a:xfrm>
              <a:off x="7672200" y="5266200"/>
              <a:ext cx="185379" cy="171012"/>
            </a:xfrm>
            <a:custGeom>
              <a:avLst/>
              <a:gdLst/>
              <a:ahLst/>
              <a:cxnLst/>
              <a:rect l="l" t="t" r="r" b="b"/>
              <a:pathLst>
                <a:path w="826" h="762" extrusionOk="0">
                  <a:moveTo>
                    <a:pt x="825" y="0"/>
                  </a:moveTo>
                  <a:lnTo>
                    <a:pt x="0" y="0"/>
                  </a:lnTo>
                  <a:lnTo>
                    <a:pt x="0" y="761"/>
                  </a:lnTo>
                  <a:lnTo>
                    <a:pt x="82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  <p:sp>
        <p:nvSpPr>
          <p:cNvPr id="31" name="Titel 1">
            <a:extLst>
              <a:ext uri="{FF2B5EF4-FFF2-40B4-BE49-F238E27FC236}">
                <a16:creationId xmlns:a16="http://schemas.microsoft.com/office/drawing/2014/main" id="{26D02C63-F3F4-FF4B-8ADD-BC1BCF1F9A1B}"/>
              </a:ext>
            </a:extLst>
          </p:cNvPr>
          <p:cNvSpPr txBox="1">
            <a:spLocks/>
          </p:cNvSpPr>
          <p:nvPr userDrawn="1"/>
        </p:nvSpPr>
        <p:spPr>
          <a:xfrm>
            <a:off x="468314" y="282813"/>
            <a:ext cx="6031708" cy="67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0" i="0" u="none" strike="noStrike" cap="none">
                <a:solidFill>
                  <a:schemeClr val="tx2"/>
                </a:solidFill>
                <a:latin typeface="+mn-lt"/>
                <a:ea typeface="Myriad Pro Regular" charset="0"/>
                <a:cs typeface="Myriad Pro Regular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sz="3100">
              <a:cs typeface="Calibri Light" panose="020F0302020204030204" pitchFamily="34" charset="0"/>
            </a:endParaRPr>
          </a:p>
        </p:txBody>
      </p:sp>
      <p:sp>
        <p:nvSpPr>
          <p:cNvPr id="34" name="Tijdelijke aanduiding voor tekst 8">
            <a:extLst>
              <a:ext uri="{FF2B5EF4-FFF2-40B4-BE49-F238E27FC236}">
                <a16:creationId xmlns:a16="http://schemas.microsoft.com/office/drawing/2014/main" id="{41EC1121-A495-4848-9441-A746CA89C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8372" y="278559"/>
            <a:ext cx="8818094" cy="677702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2800">
                <a:solidFill>
                  <a:schemeClr val="tx2"/>
                </a:solidFill>
              </a:defRPr>
            </a:lvl3pPr>
            <a:lvl4pPr>
              <a:defRPr sz="2800">
                <a:solidFill>
                  <a:schemeClr val="tx2"/>
                </a:solidFill>
              </a:defRPr>
            </a:lvl4pPr>
            <a:lvl5pPr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382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392C8734-36CD-634C-8E6F-EBA90270C98F}"/>
              </a:ext>
            </a:extLst>
          </p:cNvPr>
          <p:cNvSpPr/>
          <p:nvPr userDrawn="1"/>
        </p:nvSpPr>
        <p:spPr>
          <a:xfrm>
            <a:off x="2" y="1203325"/>
            <a:ext cx="9143999" cy="3940081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17000">
                <a:schemeClr val="bg1">
                  <a:lumMod val="95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0"/>
          </a:p>
        </p:txBody>
      </p:sp>
      <p:sp>
        <p:nvSpPr>
          <p:cNvPr id="18" name="Google Shape;178;p17">
            <a:extLst>
              <a:ext uri="{FF2B5EF4-FFF2-40B4-BE49-F238E27FC236}">
                <a16:creationId xmlns:a16="http://schemas.microsoft.com/office/drawing/2014/main" id="{EC0AD027-20CC-524C-8A54-5BE2AFF06D9A}"/>
              </a:ext>
            </a:extLst>
          </p:cNvPr>
          <p:cNvSpPr txBox="1">
            <a:spLocks/>
          </p:cNvSpPr>
          <p:nvPr userDrawn="1"/>
        </p:nvSpPr>
        <p:spPr>
          <a:xfrm>
            <a:off x="-13281" y="4754305"/>
            <a:ext cx="473164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097" tIns="82097" rIns="82097" bIns="820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Myriad Pro Regular" charset="0"/>
                <a:ea typeface="Myriad Pro Regular" charset="0"/>
                <a:cs typeface="Myriad Pro Regular" charset="0"/>
                <a:sym typeface="Calibri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100"/>
            </a:pPr>
            <a:fld id="{00000000-1234-1234-1234-123412341234}" type="slidenum">
              <a:rPr lang="nl-BE" sz="921" smtClean="0"/>
              <a:pPr>
                <a:buSzPts val="1100"/>
              </a:pPr>
              <a:t>‹#›</a:t>
            </a:fld>
            <a:endParaRPr lang="nl-BE" sz="921"/>
          </a:p>
        </p:txBody>
      </p:sp>
      <p:grpSp>
        <p:nvGrpSpPr>
          <p:cNvPr id="27" name="Google Shape;63;p7">
            <a:extLst>
              <a:ext uri="{FF2B5EF4-FFF2-40B4-BE49-F238E27FC236}">
                <a16:creationId xmlns:a16="http://schemas.microsoft.com/office/drawing/2014/main" id="{B9C28752-A6F9-FC47-8BB3-6BA3338BCC69}"/>
              </a:ext>
            </a:extLst>
          </p:cNvPr>
          <p:cNvGrpSpPr/>
          <p:nvPr userDrawn="1"/>
        </p:nvGrpSpPr>
        <p:grpSpPr>
          <a:xfrm>
            <a:off x="7728506" y="4754305"/>
            <a:ext cx="1304249" cy="272466"/>
            <a:chOff x="7672200" y="5266200"/>
            <a:chExt cx="1634075" cy="341350"/>
          </a:xfrm>
        </p:grpSpPr>
        <p:sp>
          <p:nvSpPr>
            <p:cNvPr id="28" name="Google Shape;64;p7">
              <a:extLst>
                <a:ext uri="{FF2B5EF4-FFF2-40B4-BE49-F238E27FC236}">
                  <a16:creationId xmlns:a16="http://schemas.microsoft.com/office/drawing/2014/main" id="{EF21CCB2-9C0B-7443-A65B-C43EFA2B4263}"/>
                </a:ext>
              </a:extLst>
            </p:cNvPr>
            <p:cNvSpPr/>
            <p:nvPr/>
          </p:nvSpPr>
          <p:spPr>
            <a:xfrm>
              <a:off x="7991788" y="5340036"/>
              <a:ext cx="1314487" cy="192332"/>
            </a:xfrm>
            <a:custGeom>
              <a:avLst/>
              <a:gdLst/>
              <a:ahLst/>
              <a:cxnLst/>
              <a:rect l="l" t="t" r="r" b="b"/>
              <a:pathLst>
                <a:path w="5857" h="857" extrusionOk="0">
                  <a:moveTo>
                    <a:pt x="2564" y="0"/>
                  </a:moveTo>
                  <a:lnTo>
                    <a:pt x="2564" y="0"/>
                  </a:lnTo>
                  <a:cubicBezTo>
                    <a:pt x="2925" y="0"/>
                    <a:pt x="2925" y="0"/>
                    <a:pt x="2925" y="0"/>
                  </a:cubicBezTo>
                  <a:cubicBezTo>
                    <a:pt x="2706" y="856"/>
                    <a:pt x="2706" y="856"/>
                    <a:pt x="2706" y="856"/>
                  </a:cubicBezTo>
                  <a:cubicBezTo>
                    <a:pt x="2345" y="856"/>
                    <a:pt x="2345" y="856"/>
                    <a:pt x="2345" y="856"/>
                  </a:cubicBezTo>
                  <a:lnTo>
                    <a:pt x="2564" y="0"/>
                  </a:lnTo>
                  <a:moveTo>
                    <a:pt x="4336" y="0"/>
                  </a:moveTo>
                  <a:lnTo>
                    <a:pt x="4336" y="0"/>
                  </a:lnTo>
                  <a:cubicBezTo>
                    <a:pt x="4697" y="0"/>
                    <a:pt x="4697" y="0"/>
                    <a:pt x="4697" y="0"/>
                  </a:cubicBezTo>
                  <a:cubicBezTo>
                    <a:pt x="4478" y="856"/>
                    <a:pt x="4478" y="856"/>
                    <a:pt x="4478" y="856"/>
                  </a:cubicBezTo>
                  <a:cubicBezTo>
                    <a:pt x="4117" y="856"/>
                    <a:pt x="4117" y="856"/>
                    <a:pt x="4117" y="856"/>
                  </a:cubicBezTo>
                  <a:lnTo>
                    <a:pt x="4336" y="0"/>
                  </a:lnTo>
                  <a:moveTo>
                    <a:pt x="3138" y="0"/>
                  </a:moveTo>
                  <a:lnTo>
                    <a:pt x="3138" y="0"/>
                  </a:lnTo>
                  <a:cubicBezTo>
                    <a:pt x="3498" y="0"/>
                    <a:pt x="3498" y="0"/>
                    <a:pt x="3498" y="0"/>
                  </a:cubicBezTo>
                  <a:cubicBezTo>
                    <a:pt x="3421" y="284"/>
                    <a:pt x="3421" y="284"/>
                    <a:pt x="3421" y="284"/>
                  </a:cubicBezTo>
                  <a:cubicBezTo>
                    <a:pt x="3750" y="0"/>
                    <a:pt x="3750" y="0"/>
                    <a:pt x="3750" y="0"/>
                  </a:cubicBezTo>
                  <a:cubicBezTo>
                    <a:pt x="4104" y="0"/>
                    <a:pt x="4104" y="0"/>
                    <a:pt x="4104" y="0"/>
                  </a:cubicBezTo>
                  <a:cubicBezTo>
                    <a:pt x="3640" y="406"/>
                    <a:pt x="3640" y="406"/>
                    <a:pt x="3640" y="406"/>
                  </a:cubicBezTo>
                  <a:cubicBezTo>
                    <a:pt x="3969" y="856"/>
                    <a:pt x="3969" y="856"/>
                    <a:pt x="3969" y="856"/>
                  </a:cubicBezTo>
                  <a:cubicBezTo>
                    <a:pt x="3563" y="856"/>
                    <a:pt x="3563" y="856"/>
                    <a:pt x="3563" y="856"/>
                  </a:cubicBezTo>
                  <a:cubicBezTo>
                    <a:pt x="3350" y="567"/>
                    <a:pt x="3350" y="567"/>
                    <a:pt x="3350" y="567"/>
                  </a:cubicBezTo>
                  <a:cubicBezTo>
                    <a:pt x="3279" y="856"/>
                    <a:pt x="3279" y="856"/>
                    <a:pt x="3279" y="856"/>
                  </a:cubicBezTo>
                  <a:cubicBezTo>
                    <a:pt x="2918" y="856"/>
                    <a:pt x="2918" y="856"/>
                    <a:pt x="2918" y="856"/>
                  </a:cubicBezTo>
                  <a:lnTo>
                    <a:pt x="3138" y="0"/>
                  </a:lnTo>
                  <a:moveTo>
                    <a:pt x="5618" y="0"/>
                  </a:moveTo>
                  <a:lnTo>
                    <a:pt x="5618" y="0"/>
                  </a:lnTo>
                  <a:cubicBezTo>
                    <a:pt x="5856" y="0"/>
                    <a:pt x="5856" y="0"/>
                    <a:pt x="5856" y="0"/>
                  </a:cubicBezTo>
                  <a:cubicBezTo>
                    <a:pt x="5637" y="856"/>
                    <a:pt x="5637" y="856"/>
                    <a:pt x="5637" y="856"/>
                  </a:cubicBezTo>
                  <a:cubicBezTo>
                    <a:pt x="5238" y="856"/>
                    <a:pt x="5238" y="856"/>
                    <a:pt x="5238" y="856"/>
                  </a:cubicBezTo>
                  <a:cubicBezTo>
                    <a:pt x="5051" y="367"/>
                    <a:pt x="5051" y="367"/>
                    <a:pt x="5051" y="367"/>
                  </a:cubicBezTo>
                  <a:cubicBezTo>
                    <a:pt x="4929" y="856"/>
                    <a:pt x="4929" y="856"/>
                    <a:pt x="4929" y="856"/>
                  </a:cubicBezTo>
                  <a:cubicBezTo>
                    <a:pt x="4690" y="856"/>
                    <a:pt x="4690" y="856"/>
                    <a:pt x="4690" y="856"/>
                  </a:cubicBezTo>
                  <a:cubicBezTo>
                    <a:pt x="4909" y="0"/>
                    <a:pt x="4909" y="0"/>
                    <a:pt x="4909" y="0"/>
                  </a:cubicBezTo>
                  <a:cubicBezTo>
                    <a:pt x="5296" y="0"/>
                    <a:pt x="5296" y="0"/>
                    <a:pt x="5296" y="0"/>
                  </a:cubicBezTo>
                  <a:cubicBezTo>
                    <a:pt x="5489" y="496"/>
                    <a:pt x="5489" y="496"/>
                    <a:pt x="5489" y="496"/>
                  </a:cubicBezTo>
                  <a:lnTo>
                    <a:pt x="5618" y="0"/>
                  </a:lnTo>
                  <a:moveTo>
                    <a:pt x="1656" y="0"/>
                  </a:moveTo>
                  <a:lnTo>
                    <a:pt x="1656" y="0"/>
                  </a:lnTo>
                  <a:cubicBezTo>
                    <a:pt x="2055" y="0"/>
                    <a:pt x="2055" y="0"/>
                    <a:pt x="2055" y="0"/>
                  </a:cubicBezTo>
                  <a:cubicBezTo>
                    <a:pt x="2216" y="856"/>
                    <a:pt x="2216" y="856"/>
                    <a:pt x="2216" y="856"/>
                  </a:cubicBezTo>
                  <a:cubicBezTo>
                    <a:pt x="1855" y="856"/>
                    <a:pt x="1855" y="856"/>
                    <a:pt x="1855" y="856"/>
                  </a:cubicBezTo>
                  <a:cubicBezTo>
                    <a:pt x="1830" y="714"/>
                    <a:pt x="1830" y="714"/>
                    <a:pt x="1830" y="714"/>
                  </a:cubicBezTo>
                  <a:cubicBezTo>
                    <a:pt x="1449" y="714"/>
                    <a:pt x="1449" y="714"/>
                    <a:pt x="1449" y="714"/>
                  </a:cubicBezTo>
                  <a:cubicBezTo>
                    <a:pt x="1372" y="856"/>
                    <a:pt x="1372" y="856"/>
                    <a:pt x="1372" y="856"/>
                  </a:cubicBezTo>
                  <a:cubicBezTo>
                    <a:pt x="1173" y="856"/>
                    <a:pt x="1173" y="856"/>
                    <a:pt x="1173" y="856"/>
                  </a:cubicBezTo>
                  <a:lnTo>
                    <a:pt x="1656" y="0"/>
                  </a:lnTo>
                  <a:moveTo>
                    <a:pt x="1733" y="213"/>
                  </a:moveTo>
                  <a:lnTo>
                    <a:pt x="1733" y="213"/>
                  </a:lnTo>
                  <a:cubicBezTo>
                    <a:pt x="1572" y="496"/>
                    <a:pt x="1572" y="496"/>
                    <a:pt x="1572" y="496"/>
                  </a:cubicBezTo>
                  <a:cubicBezTo>
                    <a:pt x="1791" y="496"/>
                    <a:pt x="1791" y="496"/>
                    <a:pt x="1791" y="496"/>
                  </a:cubicBezTo>
                  <a:lnTo>
                    <a:pt x="1733" y="213"/>
                  </a:lnTo>
                  <a:moveTo>
                    <a:pt x="528" y="200"/>
                  </a:moveTo>
                  <a:lnTo>
                    <a:pt x="528" y="200"/>
                  </a:lnTo>
                  <a:cubicBezTo>
                    <a:pt x="638" y="200"/>
                    <a:pt x="638" y="200"/>
                    <a:pt x="638" y="200"/>
                  </a:cubicBezTo>
                  <a:cubicBezTo>
                    <a:pt x="747" y="200"/>
                    <a:pt x="844" y="232"/>
                    <a:pt x="831" y="406"/>
                  </a:cubicBezTo>
                  <a:cubicBezTo>
                    <a:pt x="812" y="561"/>
                    <a:pt x="715" y="682"/>
                    <a:pt x="489" y="682"/>
                  </a:cubicBezTo>
                  <a:cubicBezTo>
                    <a:pt x="406" y="682"/>
                    <a:pt x="406" y="682"/>
                    <a:pt x="406" y="682"/>
                  </a:cubicBezTo>
                  <a:lnTo>
                    <a:pt x="528" y="200"/>
                  </a:lnTo>
                  <a:moveTo>
                    <a:pt x="0" y="856"/>
                  </a:moveTo>
                  <a:lnTo>
                    <a:pt x="0" y="856"/>
                  </a:lnTo>
                  <a:cubicBezTo>
                    <a:pt x="670" y="856"/>
                    <a:pt x="670" y="856"/>
                    <a:pt x="670" y="856"/>
                  </a:cubicBezTo>
                  <a:cubicBezTo>
                    <a:pt x="902" y="856"/>
                    <a:pt x="1185" y="695"/>
                    <a:pt x="1185" y="380"/>
                  </a:cubicBezTo>
                  <a:cubicBezTo>
                    <a:pt x="1185" y="155"/>
                    <a:pt x="1056" y="0"/>
                    <a:pt x="754" y="0"/>
                  </a:cubicBezTo>
                  <a:cubicBezTo>
                    <a:pt x="219" y="0"/>
                    <a:pt x="219" y="0"/>
                    <a:pt x="219" y="0"/>
                  </a:cubicBezTo>
                  <a:lnTo>
                    <a:pt x="0" y="856"/>
                  </a:lnTo>
                </a:path>
              </a:pathLst>
            </a:custGeom>
            <a:solidFill>
              <a:srgbClr val="0097E0"/>
            </a:solidFill>
            <a:ln>
              <a:noFill/>
            </a:ln>
          </p:spPr>
          <p:txBody>
            <a:bodyPr spcFirstLastPara="1" wrap="square" lIns="169325" tIns="169325" rIns="169325" bIns="1693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3" b="0" i="0">
                <a:latin typeface="Myriad Pro Regular" charset="0"/>
                <a:ea typeface="Myriad Pro Regular" charset="0"/>
                <a:cs typeface="Myriad Pro Regular" charset="0"/>
              </a:endParaRPr>
            </a:p>
          </p:txBody>
        </p:sp>
        <p:sp>
          <p:nvSpPr>
            <p:cNvPr id="29" name="Google Shape;65;p7">
              <a:extLst>
                <a:ext uri="{FF2B5EF4-FFF2-40B4-BE49-F238E27FC236}">
                  <a16:creationId xmlns:a16="http://schemas.microsoft.com/office/drawing/2014/main" id="{A05E2A23-6FF0-9649-B0EC-D1187B129D1C}"/>
                </a:ext>
              </a:extLst>
            </p:cNvPr>
            <p:cNvSpPr/>
            <p:nvPr/>
          </p:nvSpPr>
          <p:spPr>
            <a:xfrm>
              <a:off x="7672200" y="5266200"/>
              <a:ext cx="370310" cy="341350"/>
            </a:xfrm>
            <a:custGeom>
              <a:avLst/>
              <a:gdLst/>
              <a:ahLst/>
              <a:cxnLst/>
              <a:rect l="l" t="t" r="r" b="b"/>
              <a:pathLst>
                <a:path w="1650" h="1521" extrusionOk="0">
                  <a:moveTo>
                    <a:pt x="0" y="0"/>
                  </a:moveTo>
                  <a:lnTo>
                    <a:pt x="1649" y="0"/>
                  </a:lnTo>
                  <a:lnTo>
                    <a:pt x="0" y="1520"/>
                  </a:lnTo>
                  <a:lnTo>
                    <a:pt x="0" y="0"/>
                  </a:lnTo>
                </a:path>
              </a:pathLst>
            </a:custGeom>
            <a:solidFill>
              <a:srgbClr val="54C3F1"/>
            </a:solidFill>
            <a:ln>
              <a:noFill/>
            </a:ln>
          </p:spPr>
        </p:sp>
        <p:sp>
          <p:nvSpPr>
            <p:cNvPr id="30" name="Google Shape;66;p7">
              <a:extLst>
                <a:ext uri="{FF2B5EF4-FFF2-40B4-BE49-F238E27FC236}">
                  <a16:creationId xmlns:a16="http://schemas.microsoft.com/office/drawing/2014/main" id="{B7B0A6EC-F126-9B49-A33E-2110F94E8B3F}"/>
                </a:ext>
              </a:extLst>
            </p:cNvPr>
            <p:cNvSpPr/>
            <p:nvPr/>
          </p:nvSpPr>
          <p:spPr>
            <a:xfrm>
              <a:off x="7672200" y="5266200"/>
              <a:ext cx="185379" cy="171012"/>
            </a:xfrm>
            <a:custGeom>
              <a:avLst/>
              <a:gdLst/>
              <a:ahLst/>
              <a:cxnLst/>
              <a:rect l="l" t="t" r="r" b="b"/>
              <a:pathLst>
                <a:path w="826" h="762" extrusionOk="0">
                  <a:moveTo>
                    <a:pt x="825" y="0"/>
                  </a:moveTo>
                  <a:lnTo>
                    <a:pt x="0" y="0"/>
                  </a:lnTo>
                  <a:lnTo>
                    <a:pt x="0" y="761"/>
                  </a:lnTo>
                  <a:lnTo>
                    <a:pt x="82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  <p:sp>
        <p:nvSpPr>
          <p:cNvPr id="31" name="Titel 1">
            <a:extLst>
              <a:ext uri="{FF2B5EF4-FFF2-40B4-BE49-F238E27FC236}">
                <a16:creationId xmlns:a16="http://schemas.microsoft.com/office/drawing/2014/main" id="{26D02C63-F3F4-FF4B-8ADD-BC1BCF1F9A1B}"/>
              </a:ext>
            </a:extLst>
          </p:cNvPr>
          <p:cNvSpPr txBox="1">
            <a:spLocks/>
          </p:cNvSpPr>
          <p:nvPr userDrawn="1"/>
        </p:nvSpPr>
        <p:spPr>
          <a:xfrm>
            <a:off x="468314" y="282813"/>
            <a:ext cx="6031708" cy="677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400" b="0" i="0" u="none" strike="noStrike" cap="none">
                <a:solidFill>
                  <a:schemeClr val="tx2"/>
                </a:solidFill>
                <a:latin typeface="+mn-lt"/>
                <a:ea typeface="Myriad Pro Regular" charset="0"/>
                <a:cs typeface="Myriad Pro Regular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67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GB" sz="3100">
              <a:cs typeface="Calibri Light" panose="020F0302020204030204" pitchFamily="34" charset="0"/>
            </a:endParaRPr>
          </a:p>
        </p:txBody>
      </p:sp>
      <p:sp>
        <p:nvSpPr>
          <p:cNvPr id="34" name="Tijdelijke aanduiding voor tekst 8">
            <a:extLst>
              <a:ext uri="{FF2B5EF4-FFF2-40B4-BE49-F238E27FC236}">
                <a16:creationId xmlns:a16="http://schemas.microsoft.com/office/drawing/2014/main" id="{41EC1121-A495-4848-9441-A746CA89CFB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8372" y="278559"/>
            <a:ext cx="8818094" cy="677702"/>
          </a:xfrm>
        </p:spPr>
        <p:txBody>
          <a:bodyPr>
            <a:noAutofit/>
          </a:bodyPr>
          <a:lstStyle>
            <a:lvl1pPr>
              <a:defRPr sz="2800">
                <a:solidFill>
                  <a:schemeClr val="tx2"/>
                </a:solidFill>
              </a:defRPr>
            </a:lvl1pPr>
            <a:lvl2pPr>
              <a:defRPr sz="1400">
                <a:solidFill>
                  <a:schemeClr val="tx2"/>
                </a:solidFill>
              </a:defRPr>
            </a:lvl2pPr>
            <a:lvl3pPr>
              <a:defRPr sz="2800">
                <a:solidFill>
                  <a:schemeClr val="tx2"/>
                </a:solidFill>
              </a:defRPr>
            </a:lvl3pPr>
            <a:lvl4pPr>
              <a:defRPr sz="2800">
                <a:solidFill>
                  <a:schemeClr val="tx2"/>
                </a:solidFill>
              </a:defRPr>
            </a:lvl4pPr>
            <a:lvl5pPr>
              <a:defRPr sz="2800">
                <a:solidFill>
                  <a:schemeClr val="tx2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6153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4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1" y="-1"/>
            <a:ext cx="3125972" cy="5143405"/>
          </a:xfrm>
          <a:prstGeom prst="rect">
            <a:avLst/>
          </a:prstGeom>
        </p:spPr>
      </p:sp>
      <p:sp>
        <p:nvSpPr>
          <p:cNvPr id="10" name="Google Shape;47;p5"/>
          <p:cNvSpPr txBox="1">
            <a:spLocks noGrp="1"/>
          </p:cNvSpPr>
          <p:nvPr>
            <p:ph type="body" idx="1"/>
          </p:nvPr>
        </p:nvSpPr>
        <p:spPr>
          <a:xfrm>
            <a:off x="6139247" y="925703"/>
            <a:ext cx="2626207" cy="162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124679" lvl="0" indent="-124679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defRPr sz="1100" b="0" i="0">
                <a:latin typeface="+mn-lt"/>
                <a:ea typeface="Myriad Pro Regular" charset="0"/>
                <a:cs typeface="Myriad Pro Regular" charset="0"/>
              </a:defRPr>
            </a:lvl1pPr>
            <a:lvl2pPr marL="443290" lvl="1" indent="-11082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marL="664936" lvl="2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marL="886580" lvl="3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marL="1108226" lvl="4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marL="1329870" lvl="5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marL="1551515" lvl="6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marL="1773160" lvl="7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marL="1994805" lvl="8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pPr marL="166238" indent="-166238">
              <a:buFont typeface="Arial" charset="0"/>
              <a:buChar char="•"/>
            </a:pPr>
            <a:endParaRPr lang="en-US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1" name="Google Shape;47;p5"/>
          <p:cNvSpPr txBox="1">
            <a:spLocks noGrp="1"/>
          </p:cNvSpPr>
          <p:nvPr>
            <p:ph type="body" idx="14"/>
          </p:nvPr>
        </p:nvSpPr>
        <p:spPr>
          <a:xfrm>
            <a:off x="6026214" y="532123"/>
            <a:ext cx="2626207" cy="31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110823" lvl="0" indent="0" algn="l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defRPr sz="1600" b="0" i="0">
                <a:solidFill>
                  <a:schemeClr val="tx2"/>
                </a:solidFill>
                <a:latin typeface="+mn-lt"/>
                <a:ea typeface="Myriad Pro Regular" charset="0"/>
                <a:cs typeface="Myriad Pro Regular" charset="0"/>
              </a:defRPr>
            </a:lvl1pPr>
            <a:lvl2pPr marL="443290" lvl="1" indent="-11082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marL="664936" lvl="2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marL="886580" lvl="3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marL="1108226" lvl="4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marL="1329870" lvl="5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marL="1551515" lvl="6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marL="1773160" lvl="7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marL="1994805" lvl="8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DD417DC-DB19-4B9F-9F37-099D3457AB61}"/>
              </a:ext>
            </a:extLst>
          </p:cNvPr>
          <p:cNvCxnSpPr>
            <a:cxnSpLocks/>
          </p:cNvCxnSpPr>
          <p:nvPr userDrawn="1"/>
        </p:nvCxnSpPr>
        <p:spPr>
          <a:xfrm>
            <a:off x="3139254" y="2663456"/>
            <a:ext cx="8719457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1CD4D835-2201-4AC3-B571-5B4E608281B6}"/>
              </a:ext>
            </a:extLst>
          </p:cNvPr>
          <p:cNvSpPr/>
          <p:nvPr userDrawn="1"/>
        </p:nvSpPr>
        <p:spPr>
          <a:xfrm>
            <a:off x="3513039" y="2549156"/>
            <a:ext cx="228600" cy="2286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1C9AEE7-A8A3-4C45-BD2A-3D83D2C70652}"/>
              </a:ext>
            </a:extLst>
          </p:cNvPr>
          <p:cNvSpPr/>
          <p:nvPr userDrawn="1"/>
        </p:nvSpPr>
        <p:spPr>
          <a:xfrm>
            <a:off x="6139246" y="2549156"/>
            <a:ext cx="228600" cy="2286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0"/>
          </a:p>
        </p:txBody>
      </p:sp>
      <p:sp>
        <p:nvSpPr>
          <p:cNvPr id="17" name="Google Shape;47;p5"/>
          <p:cNvSpPr txBox="1">
            <a:spLocks noGrp="1"/>
          </p:cNvSpPr>
          <p:nvPr>
            <p:ph type="body" idx="15"/>
          </p:nvPr>
        </p:nvSpPr>
        <p:spPr>
          <a:xfrm>
            <a:off x="3513040" y="3385369"/>
            <a:ext cx="2626207" cy="162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124679" lvl="0" indent="-124679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defRPr sz="1100" b="0" i="0">
                <a:latin typeface="+mn-lt"/>
                <a:ea typeface="Myriad Pro Regular" charset="0"/>
                <a:cs typeface="Myriad Pro Regular" charset="0"/>
              </a:defRPr>
            </a:lvl1pPr>
            <a:lvl2pPr marL="443290" lvl="1" indent="-11082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marL="664936" lvl="2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marL="886580" lvl="3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marL="1108226" lvl="4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marL="1329870" lvl="5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marL="1551515" lvl="6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marL="1773160" lvl="7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marL="1994805" lvl="8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pPr marL="166238" indent="-166238">
              <a:buFont typeface="Arial" charset="0"/>
              <a:buChar char="•"/>
            </a:pPr>
            <a:endParaRPr lang="en-US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18" name="Google Shape;47;p5"/>
          <p:cNvSpPr txBox="1">
            <a:spLocks noGrp="1"/>
          </p:cNvSpPr>
          <p:nvPr>
            <p:ph type="body" idx="16"/>
          </p:nvPr>
        </p:nvSpPr>
        <p:spPr>
          <a:xfrm>
            <a:off x="3400007" y="2991789"/>
            <a:ext cx="2626207" cy="31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110823" lvl="0" indent="0" algn="l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defRPr sz="1600" b="0" i="0">
                <a:solidFill>
                  <a:schemeClr val="tx2"/>
                </a:solidFill>
                <a:latin typeface="+mn-lt"/>
                <a:ea typeface="Myriad Pro Regular" charset="0"/>
                <a:cs typeface="Myriad Pro Regular" charset="0"/>
              </a:defRPr>
            </a:lvl1pPr>
            <a:lvl2pPr marL="443290" lvl="1" indent="-11082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marL="664936" lvl="2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marL="886580" lvl="3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marL="1108226" lvl="4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marL="1329870" lvl="5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marL="1551515" lvl="6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marL="1773160" lvl="7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marL="1994805" lvl="8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84142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3878540" y="-19050"/>
            <a:ext cx="5265461" cy="5162550"/>
            <a:chOff x="5130823" y="-19050"/>
            <a:chExt cx="7042127" cy="690449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B67DFCB-F560-4FE0-B7AD-12CE01B2F71F}"/>
                </a:ext>
              </a:extLst>
            </p:cNvPr>
            <p:cNvSpPr/>
            <p:nvPr userDrawn="1"/>
          </p:nvSpPr>
          <p:spPr>
            <a:xfrm>
              <a:off x="5130823" y="3446517"/>
              <a:ext cx="3438927" cy="343892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8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6EF113-3109-4134-BB3E-F34E7084DECF}"/>
                </a:ext>
              </a:extLst>
            </p:cNvPr>
            <p:cNvSpPr/>
            <p:nvPr userDrawn="1"/>
          </p:nvSpPr>
          <p:spPr>
            <a:xfrm>
              <a:off x="8734024" y="-19050"/>
              <a:ext cx="3438926" cy="343892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8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0608EC7-8F89-46D4-B2D0-422C4E997796}"/>
                </a:ext>
              </a:extLst>
            </p:cNvPr>
            <p:cNvSpPr/>
            <p:nvPr userDrawn="1"/>
          </p:nvSpPr>
          <p:spPr>
            <a:xfrm>
              <a:off x="5130823" y="-19049"/>
              <a:ext cx="3438927" cy="343892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8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D238421-D1FF-4261-BB15-B6C0A86387AC}"/>
                </a:ext>
              </a:extLst>
            </p:cNvPr>
            <p:cNvSpPr/>
            <p:nvPr userDrawn="1"/>
          </p:nvSpPr>
          <p:spPr>
            <a:xfrm>
              <a:off x="8734024" y="3437248"/>
              <a:ext cx="3438926" cy="3438926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1800"/>
            </a:p>
          </p:txBody>
        </p:sp>
      </p:grpSp>
      <p:sp>
        <p:nvSpPr>
          <p:cNvPr id="37" name="Google Shape;60;p6"/>
          <p:cNvSpPr txBox="1">
            <a:spLocks noGrp="1"/>
          </p:cNvSpPr>
          <p:nvPr>
            <p:ph type="sldNum" idx="12"/>
          </p:nvPr>
        </p:nvSpPr>
        <p:spPr>
          <a:xfrm>
            <a:off x="-13281" y="4754305"/>
            <a:ext cx="473164" cy="389100"/>
          </a:xfrm>
          <a:prstGeom prst="rect">
            <a:avLst/>
          </a:prstGeom>
        </p:spPr>
        <p:txBody>
          <a:bodyPr spcFirstLastPara="1" wrap="square" lIns="169325" tIns="169325" rIns="169325" bIns="169325" anchor="t" anchorCtr="0">
            <a:noAutofit/>
          </a:bodyPr>
          <a:lstStyle>
            <a:lvl1pPr lvl="0" algn="r" rtl="0">
              <a:buNone/>
              <a:defRPr sz="921" b="0" i="0">
                <a:solidFill>
                  <a:srgbClr val="777777"/>
                </a:solidFill>
                <a:latin typeface="Myriad Pro Regular" charset="0"/>
                <a:ea typeface="Myriad Pro Regular" charset="0"/>
                <a:cs typeface="Myriad Pro Regular" charset="0"/>
                <a:sym typeface="Calibri"/>
              </a:defRPr>
            </a:lvl1pPr>
            <a:lvl2pPr lvl="1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269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8;p17">
            <a:extLst>
              <a:ext uri="{FF2B5EF4-FFF2-40B4-BE49-F238E27FC236}">
                <a16:creationId xmlns:a16="http://schemas.microsoft.com/office/drawing/2014/main" id="{2975042C-DDA0-C548-B900-002E7091C0FF}"/>
              </a:ext>
            </a:extLst>
          </p:cNvPr>
          <p:cNvSpPr txBox="1">
            <a:spLocks/>
          </p:cNvSpPr>
          <p:nvPr userDrawn="1"/>
        </p:nvSpPr>
        <p:spPr>
          <a:xfrm>
            <a:off x="-13281" y="4754305"/>
            <a:ext cx="473164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2097" tIns="82097" rIns="82097" bIns="82097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Myriad Pro Regular" charset="0"/>
                <a:ea typeface="Myriad Pro Regular" charset="0"/>
                <a:cs typeface="Myriad Pro Regular" charset="0"/>
                <a:sym typeface="Calibri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921" b="0" i="0" u="none" strike="noStrike" cap="none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SzPts val="1100"/>
            </a:pPr>
            <a:fld id="{00000000-1234-1234-1234-123412341234}" type="slidenum">
              <a:rPr lang="nl-BE" sz="921" smtClean="0"/>
              <a:pPr>
                <a:buSzPts val="1100"/>
              </a:pPr>
              <a:t>‹#›</a:t>
            </a:fld>
            <a:endParaRPr lang="nl-BE" sz="921"/>
          </a:p>
        </p:txBody>
      </p:sp>
    </p:spTree>
    <p:extLst>
      <p:ext uri="{BB962C8B-B14F-4D97-AF65-F5344CB8AC3E}">
        <p14:creationId xmlns:p14="http://schemas.microsoft.com/office/powerpoint/2010/main" val="2207624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Half Slide • Blue" preserve="1" userDrawn="1">
  <p:cSld name="Half Slide • Blu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7659613" y="4711292"/>
            <a:ext cx="1304249" cy="272466"/>
            <a:chOff x="7672200" y="5266200"/>
            <a:chExt cx="1634075" cy="341350"/>
          </a:xfrm>
        </p:grpSpPr>
        <p:sp>
          <p:nvSpPr>
            <p:cNvPr id="64" name="Google Shape;64;p7"/>
            <p:cNvSpPr/>
            <p:nvPr/>
          </p:nvSpPr>
          <p:spPr>
            <a:xfrm>
              <a:off x="7991788" y="5340036"/>
              <a:ext cx="1314487" cy="192332"/>
            </a:xfrm>
            <a:custGeom>
              <a:avLst/>
              <a:gdLst/>
              <a:ahLst/>
              <a:cxnLst/>
              <a:rect l="l" t="t" r="r" b="b"/>
              <a:pathLst>
                <a:path w="5857" h="857" extrusionOk="0">
                  <a:moveTo>
                    <a:pt x="2564" y="0"/>
                  </a:moveTo>
                  <a:lnTo>
                    <a:pt x="2564" y="0"/>
                  </a:lnTo>
                  <a:cubicBezTo>
                    <a:pt x="2925" y="0"/>
                    <a:pt x="2925" y="0"/>
                    <a:pt x="2925" y="0"/>
                  </a:cubicBezTo>
                  <a:cubicBezTo>
                    <a:pt x="2706" y="856"/>
                    <a:pt x="2706" y="856"/>
                    <a:pt x="2706" y="856"/>
                  </a:cubicBezTo>
                  <a:cubicBezTo>
                    <a:pt x="2345" y="856"/>
                    <a:pt x="2345" y="856"/>
                    <a:pt x="2345" y="856"/>
                  </a:cubicBezTo>
                  <a:lnTo>
                    <a:pt x="2564" y="0"/>
                  </a:lnTo>
                  <a:moveTo>
                    <a:pt x="4336" y="0"/>
                  </a:moveTo>
                  <a:lnTo>
                    <a:pt x="4336" y="0"/>
                  </a:lnTo>
                  <a:cubicBezTo>
                    <a:pt x="4697" y="0"/>
                    <a:pt x="4697" y="0"/>
                    <a:pt x="4697" y="0"/>
                  </a:cubicBezTo>
                  <a:cubicBezTo>
                    <a:pt x="4478" y="856"/>
                    <a:pt x="4478" y="856"/>
                    <a:pt x="4478" y="856"/>
                  </a:cubicBezTo>
                  <a:cubicBezTo>
                    <a:pt x="4117" y="856"/>
                    <a:pt x="4117" y="856"/>
                    <a:pt x="4117" y="856"/>
                  </a:cubicBezTo>
                  <a:lnTo>
                    <a:pt x="4336" y="0"/>
                  </a:lnTo>
                  <a:moveTo>
                    <a:pt x="3138" y="0"/>
                  </a:moveTo>
                  <a:lnTo>
                    <a:pt x="3138" y="0"/>
                  </a:lnTo>
                  <a:cubicBezTo>
                    <a:pt x="3498" y="0"/>
                    <a:pt x="3498" y="0"/>
                    <a:pt x="3498" y="0"/>
                  </a:cubicBezTo>
                  <a:cubicBezTo>
                    <a:pt x="3421" y="284"/>
                    <a:pt x="3421" y="284"/>
                    <a:pt x="3421" y="284"/>
                  </a:cubicBezTo>
                  <a:cubicBezTo>
                    <a:pt x="3750" y="0"/>
                    <a:pt x="3750" y="0"/>
                    <a:pt x="3750" y="0"/>
                  </a:cubicBezTo>
                  <a:cubicBezTo>
                    <a:pt x="4104" y="0"/>
                    <a:pt x="4104" y="0"/>
                    <a:pt x="4104" y="0"/>
                  </a:cubicBezTo>
                  <a:cubicBezTo>
                    <a:pt x="3640" y="406"/>
                    <a:pt x="3640" y="406"/>
                    <a:pt x="3640" y="406"/>
                  </a:cubicBezTo>
                  <a:cubicBezTo>
                    <a:pt x="3969" y="856"/>
                    <a:pt x="3969" y="856"/>
                    <a:pt x="3969" y="856"/>
                  </a:cubicBezTo>
                  <a:cubicBezTo>
                    <a:pt x="3563" y="856"/>
                    <a:pt x="3563" y="856"/>
                    <a:pt x="3563" y="856"/>
                  </a:cubicBezTo>
                  <a:cubicBezTo>
                    <a:pt x="3350" y="567"/>
                    <a:pt x="3350" y="567"/>
                    <a:pt x="3350" y="567"/>
                  </a:cubicBezTo>
                  <a:cubicBezTo>
                    <a:pt x="3279" y="856"/>
                    <a:pt x="3279" y="856"/>
                    <a:pt x="3279" y="856"/>
                  </a:cubicBezTo>
                  <a:cubicBezTo>
                    <a:pt x="2918" y="856"/>
                    <a:pt x="2918" y="856"/>
                    <a:pt x="2918" y="856"/>
                  </a:cubicBezTo>
                  <a:lnTo>
                    <a:pt x="3138" y="0"/>
                  </a:lnTo>
                  <a:moveTo>
                    <a:pt x="5618" y="0"/>
                  </a:moveTo>
                  <a:lnTo>
                    <a:pt x="5618" y="0"/>
                  </a:lnTo>
                  <a:cubicBezTo>
                    <a:pt x="5856" y="0"/>
                    <a:pt x="5856" y="0"/>
                    <a:pt x="5856" y="0"/>
                  </a:cubicBezTo>
                  <a:cubicBezTo>
                    <a:pt x="5637" y="856"/>
                    <a:pt x="5637" y="856"/>
                    <a:pt x="5637" y="856"/>
                  </a:cubicBezTo>
                  <a:cubicBezTo>
                    <a:pt x="5238" y="856"/>
                    <a:pt x="5238" y="856"/>
                    <a:pt x="5238" y="856"/>
                  </a:cubicBezTo>
                  <a:cubicBezTo>
                    <a:pt x="5051" y="367"/>
                    <a:pt x="5051" y="367"/>
                    <a:pt x="5051" y="367"/>
                  </a:cubicBezTo>
                  <a:cubicBezTo>
                    <a:pt x="4929" y="856"/>
                    <a:pt x="4929" y="856"/>
                    <a:pt x="4929" y="856"/>
                  </a:cubicBezTo>
                  <a:cubicBezTo>
                    <a:pt x="4690" y="856"/>
                    <a:pt x="4690" y="856"/>
                    <a:pt x="4690" y="856"/>
                  </a:cubicBezTo>
                  <a:cubicBezTo>
                    <a:pt x="4909" y="0"/>
                    <a:pt x="4909" y="0"/>
                    <a:pt x="4909" y="0"/>
                  </a:cubicBezTo>
                  <a:cubicBezTo>
                    <a:pt x="5296" y="0"/>
                    <a:pt x="5296" y="0"/>
                    <a:pt x="5296" y="0"/>
                  </a:cubicBezTo>
                  <a:cubicBezTo>
                    <a:pt x="5489" y="496"/>
                    <a:pt x="5489" y="496"/>
                    <a:pt x="5489" y="496"/>
                  </a:cubicBezTo>
                  <a:lnTo>
                    <a:pt x="5618" y="0"/>
                  </a:lnTo>
                  <a:moveTo>
                    <a:pt x="1656" y="0"/>
                  </a:moveTo>
                  <a:lnTo>
                    <a:pt x="1656" y="0"/>
                  </a:lnTo>
                  <a:cubicBezTo>
                    <a:pt x="2055" y="0"/>
                    <a:pt x="2055" y="0"/>
                    <a:pt x="2055" y="0"/>
                  </a:cubicBezTo>
                  <a:cubicBezTo>
                    <a:pt x="2216" y="856"/>
                    <a:pt x="2216" y="856"/>
                    <a:pt x="2216" y="856"/>
                  </a:cubicBezTo>
                  <a:cubicBezTo>
                    <a:pt x="1855" y="856"/>
                    <a:pt x="1855" y="856"/>
                    <a:pt x="1855" y="856"/>
                  </a:cubicBezTo>
                  <a:cubicBezTo>
                    <a:pt x="1830" y="714"/>
                    <a:pt x="1830" y="714"/>
                    <a:pt x="1830" y="714"/>
                  </a:cubicBezTo>
                  <a:cubicBezTo>
                    <a:pt x="1449" y="714"/>
                    <a:pt x="1449" y="714"/>
                    <a:pt x="1449" y="714"/>
                  </a:cubicBezTo>
                  <a:cubicBezTo>
                    <a:pt x="1372" y="856"/>
                    <a:pt x="1372" y="856"/>
                    <a:pt x="1372" y="856"/>
                  </a:cubicBezTo>
                  <a:cubicBezTo>
                    <a:pt x="1173" y="856"/>
                    <a:pt x="1173" y="856"/>
                    <a:pt x="1173" y="856"/>
                  </a:cubicBezTo>
                  <a:lnTo>
                    <a:pt x="1656" y="0"/>
                  </a:lnTo>
                  <a:moveTo>
                    <a:pt x="1733" y="213"/>
                  </a:moveTo>
                  <a:lnTo>
                    <a:pt x="1733" y="213"/>
                  </a:lnTo>
                  <a:cubicBezTo>
                    <a:pt x="1572" y="496"/>
                    <a:pt x="1572" y="496"/>
                    <a:pt x="1572" y="496"/>
                  </a:cubicBezTo>
                  <a:cubicBezTo>
                    <a:pt x="1791" y="496"/>
                    <a:pt x="1791" y="496"/>
                    <a:pt x="1791" y="496"/>
                  </a:cubicBezTo>
                  <a:lnTo>
                    <a:pt x="1733" y="213"/>
                  </a:lnTo>
                  <a:moveTo>
                    <a:pt x="528" y="200"/>
                  </a:moveTo>
                  <a:lnTo>
                    <a:pt x="528" y="200"/>
                  </a:lnTo>
                  <a:cubicBezTo>
                    <a:pt x="638" y="200"/>
                    <a:pt x="638" y="200"/>
                    <a:pt x="638" y="200"/>
                  </a:cubicBezTo>
                  <a:cubicBezTo>
                    <a:pt x="747" y="200"/>
                    <a:pt x="844" y="232"/>
                    <a:pt x="831" y="406"/>
                  </a:cubicBezTo>
                  <a:cubicBezTo>
                    <a:pt x="812" y="561"/>
                    <a:pt x="715" y="682"/>
                    <a:pt x="489" y="682"/>
                  </a:cubicBezTo>
                  <a:cubicBezTo>
                    <a:pt x="406" y="682"/>
                    <a:pt x="406" y="682"/>
                    <a:pt x="406" y="682"/>
                  </a:cubicBezTo>
                  <a:lnTo>
                    <a:pt x="528" y="200"/>
                  </a:lnTo>
                  <a:moveTo>
                    <a:pt x="0" y="856"/>
                  </a:moveTo>
                  <a:lnTo>
                    <a:pt x="0" y="856"/>
                  </a:lnTo>
                  <a:cubicBezTo>
                    <a:pt x="670" y="856"/>
                    <a:pt x="670" y="856"/>
                    <a:pt x="670" y="856"/>
                  </a:cubicBezTo>
                  <a:cubicBezTo>
                    <a:pt x="902" y="856"/>
                    <a:pt x="1185" y="695"/>
                    <a:pt x="1185" y="380"/>
                  </a:cubicBezTo>
                  <a:cubicBezTo>
                    <a:pt x="1185" y="155"/>
                    <a:pt x="1056" y="0"/>
                    <a:pt x="754" y="0"/>
                  </a:cubicBezTo>
                  <a:cubicBezTo>
                    <a:pt x="219" y="0"/>
                    <a:pt x="219" y="0"/>
                    <a:pt x="219" y="0"/>
                  </a:cubicBezTo>
                  <a:lnTo>
                    <a:pt x="0" y="856"/>
                  </a:lnTo>
                </a:path>
              </a:pathLst>
            </a:custGeom>
            <a:solidFill>
              <a:srgbClr val="0097E0"/>
            </a:solidFill>
            <a:ln>
              <a:noFill/>
            </a:ln>
          </p:spPr>
          <p:txBody>
            <a:bodyPr spcFirstLastPara="1" wrap="square" lIns="169325" tIns="169325" rIns="169325" bIns="1693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33" b="0" i="0">
                <a:latin typeface="Myriad Pro Regular" charset="0"/>
                <a:ea typeface="Myriad Pro Regular" charset="0"/>
                <a:cs typeface="Myriad Pro Regular" charset="0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7672200" y="5266200"/>
              <a:ext cx="370310" cy="341350"/>
            </a:xfrm>
            <a:custGeom>
              <a:avLst/>
              <a:gdLst/>
              <a:ahLst/>
              <a:cxnLst/>
              <a:rect l="l" t="t" r="r" b="b"/>
              <a:pathLst>
                <a:path w="1650" h="1521" extrusionOk="0">
                  <a:moveTo>
                    <a:pt x="0" y="0"/>
                  </a:moveTo>
                  <a:lnTo>
                    <a:pt x="1649" y="0"/>
                  </a:lnTo>
                  <a:lnTo>
                    <a:pt x="0" y="1520"/>
                  </a:lnTo>
                  <a:lnTo>
                    <a:pt x="0" y="0"/>
                  </a:lnTo>
                </a:path>
              </a:pathLst>
            </a:custGeom>
            <a:solidFill>
              <a:srgbClr val="54C3F1"/>
            </a:solidFill>
            <a:ln>
              <a:noFill/>
            </a:ln>
          </p:spPr>
        </p:sp>
        <p:sp>
          <p:nvSpPr>
            <p:cNvPr id="66" name="Google Shape;66;p7"/>
            <p:cNvSpPr/>
            <p:nvPr/>
          </p:nvSpPr>
          <p:spPr>
            <a:xfrm>
              <a:off x="7672200" y="5266200"/>
              <a:ext cx="185379" cy="171012"/>
            </a:xfrm>
            <a:custGeom>
              <a:avLst/>
              <a:gdLst/>
              <a:ahLst/>
              <a:cxnLst/>
              <a:rect l="l" t="t" r="r" b="b"/>
              <a:pathLst>
                <a:path w="826" h="762" extrusionOk="0">
                  <a:moveTo>
                    <a:pt x="825" y="0"/>
                  </a:moveTo>
                  <a:lnTo>
                    <a:pt x="0" y="0"/>
                  </a:lnTo>
                  <a:lnTo>
                    <a:pt x="0" y="761"/>
                  </a:lnTo>
                  <a:lnTo>
                    <a:pt x="825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</p:sp>
      </p:grpSp>
      <p:sp>
        <p:nvSpPr>
          <p:cNvPr id="67" name="Google Shape;67;p7"/>
          <p:cNvSpPr txBox="1">
            <a:spLocks noGrp="1"/>
          </p:cNvSpPr>
          <p:nvPr>
            <p:ph type="sldNum" idx="12"/>
          </p:nvPr>
        </p:nvSpPr>
        <p:spPr>
          <a:xfrm>
            <a:off x="-13281" y="4754305"/>
            <a:ext cx="473164" cy="389100"/>
          </a:xfrm>
          <a:prstGeom prst="rect">
            <a:avLst/>
          </a:prstGeom>
        </p:spPr>
        <p:txBody>
          <a:bodyPr spcFirstLastPara="1" wrap="square" lIns="169325" tIns="169325" rIns="169325" bIns="169325" anchor="t" anchorCtr="0">
            <a:noAutofit/>
          </a:bodyPr>
          <a:lstStyle>
            <a:lvl1pPr lvl="0" algn="r" rtl="0">
              <a:buNone/>
              <a:defRPr sz="921" b="0" i="0">
                <a:solidFill>
                  <a:srgbClr val="777777"/>
                </a:solidFill>
                <a:latin typeface="Myriad Pro Regular" charset="0"/>
                <a:ea typeface="Myriad Pro Regular" charset="0"/>
                <a:cs typeface="Myriad Pro Regular" charset="0"/>
                <a:sym typeface="Calibri"/>
              </a:defRPr>
            </a:lvl1pPr>
            <a:lvl2pPr lvl="1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FBD8683-8B2F-4D8E-9892-187817B5E68B}"/>
              </a:ext>
            </a:extLst>
          </p:cNvPr>
          <p:cNvSpPr/>
          <p:nvPr userDrawn="1"/>
        </p:nvSpPr>
        <p:spPr>
          <a:xfrm>
            <a:off x="2" y="-8066"/>
            <a:ext cx="4612907" cy="5151566"/>
          </a:xfrm>
          <a:prstGeom prst="rect">
            <a:avLst/>
          </a:prstGeom>
          <a:gradFill flip="none" rotWithShape="1">
            <a:gsLst>
              <a:gs pos="100000">
                <a:schemeClr val="accent2"/>
              </a:gs>
              <a:gs pos="20000">
                <a:schemeClr val="tx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1800"/>
          </a:p>
        </p:txBody>
      </p:sp>
      <p:sp>
        <p:nvSpPr>
          <p:cNvPr id="22" name="Google Shape;47;p5"/>
          <p:cNvSpPr txBox="1">
            <a:spLocks noGrp="1"/>
          </p:cNvSpPr>
          <p:nvPr>
            <p:ph type="body" idx="1"/>
          </p:nvPr>
        </p:nvSpPr>
        <p:spPr>
          <a:xfrm>
            <a:off x="459442" y="1561394"/>
            <a:ext cx="2626207" cy="16234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124679" lvl="0" indent="-124679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charset="0"/>
              <a:buChar char="•"/>
              <a:defRPr sz="1100" b="0" i="0">
                <a:solidFill>
                  <a:schemeClr val="bg1"/>
                </a:solidFill>
                <a:latin typeface="+mn-lt"/>
                <a:ea typeface="Myriad Pro Regular" charset="0"/>
                <a:cs typeface="Myriad Pro Regular" charset="0"/>
              </a:defRPr>
            </a:lvl1pPr>
            <a:lvl2pPr marL="443290" lvl="1" indent="-11082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marL="664936" lvl="2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marL="886580" lvl="3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marL="1108226" lvl="4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marL="1329870" lvl="5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marL="1551515" lvl="6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marL="1773160" lvl="7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marL="1994805" lvl="8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pPr marL="166238" indent="-166238">
              <a:buFont typeface="Arial" charset="0"/>
              <a:buChar char="•"/>
            </a:pPr>
            <a:endParaRPr lang="en-US">
              <a:solidFill>
                <a:schemeClr val="tx1"/>
              </a:solidFill>
              <a:latin typeface="Calibri Light" panose="020F0302020204030204" pitchFamily="34" charset="0"/>
            </a:endParaRPr>
          </a:p>
        </p:txBody>
      </p:sp>
      <p:sp>
        <p:nvSpPr>
          <p:cNvPr id="24" name="Google Shape;47;p5"/>
          <p:cNvSpPr txBox="1">
            <a:spLocks noGrp="1"/>
          </p:cNvSpPr>
          <p:nvPr>
            <p:ph type="body" idx="14"/>
          </p:nvPr>
        </p:nvSpPr>
        <p:spPr>
          <a:xfrm>
            <a:off x="374147" y="723871"/>
            <a:ext cx="2626207" cy="311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110823" lvl="0" indent="0" algn="l">
              <a:spcBef>
                <a:spcPts val="0"/>
              </a:spcBef>
              <a:spcAft>
                <a:spcPts val="0"/>
              </a:spcAft>
              <a:buClrTx/>
              <a:buSzPct val="100000"/>
              <a:buFont typeface="Arial" charset="0"/>
              <a:buNone/>
              <a:defRPr sz="1600" b="0" i="0">
                <a:solidFill>
                  <a:schemeClr val="bg1"/>
                </a:solidFill>
                <a:latin typeface="+mn-lt"/>
                <a:ea typeface="Myriad Pro Regular" charset="0"/>
                <a:cs typeface="Myriad Pro Regular" charset="0"/>
              </a:defRPr>
            </a:lvl1pPr>
            <a:lvl2pPr marL="443290" lvl="1" indent="-110822" algn="l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marL="664936" lvl="2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marL="886580" lvl="3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marL="1108226" lvl="4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marL="1329870" lvl="5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marL="1551515" lvl="6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marL="1773160" lvl="7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marL="1994805" lvl="8" indent="-110822" algn="l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pic>
        <p:nvPicPr>
          <p:cNvPr id="11" name="Picture 10" descr="A living room with a couch and a coffee table&#10;&#10;Description automatically generated with medium confidence">
            <a:extLst>
              <a:ext uri="{FF2B5EF4-FFF2-40B4-BE49-F238E27FC236}">
                <a16:creationId xmlns:a16="http://schemas.microsoft.com/office/drawing/2014/main" id="{42796B5B-150F-409C-BE1A-AB6E1E1A13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1" y="-8066"/>
            <a:ext cx="4571999" cy="515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009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315200" y="83754"/>
            <a:ext cx="1676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675">
                <a:solidFill>
                  <a:schemeClr val="tx2"/>
                </a:solidFill>
              </a:rPr>
              <a:t>Top secret</a:t>
            </a:r>
          </a:p>
          <a:p>
            <a:pPr algn="r"/>
            <a:r>
              <a:rPr lang="nl-BE" sz="675">
                <a:solidFill>
                  <a:schemeClr val="tx2"/>
                </a:solidFill>
              </a:rPr>
              <a:t>Secret</a:t>
            </a:r>
          </a:p>
          <a:p>
            <a:pPr algn="r"/>
            <a:r>
              <a:rPr lang="nl-BE" sz="675"/>
              <a:t>Internal use only</a:t>
            </a:r>
          </a:p>
          <a:p>
            <a:pPr algn="r"/>
            <a:r>
              <a:rPr lang="nl-BE" sz="675">
                <a:solidFill>
                  <a:schemeClr val="tx2"/>
                </a:solidFill>
              </a:rPr>
              <a:t>Public</a:t>
            </a:r>
            <a:endParaRPr lang="en-US" sz="675">
              <a:solidFill>
                <a:schemeClr val="tx2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304800" y="1085850"/>
            <a:ext cx="8686800" cy="1676400"/>
          </a:xfrm>
          <a:prstGeom prst="rect">
            <a:avLst/>
          </a:prstGeom>
        </p:spPr>
        <p:txBody>
          <a:bodyPr anchor="b"/>
          <a:lstStyle>
            <a:lvl1pPr marL="0" indent="0" algn="r">
              <a:buNone/>
              <a:defRPr sz="405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342892" indent="0" algn="r">
              <a:buNone/>
              <a:defRPr sz="405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marL="685783" indent="0" algn="r">
              <a:buNone/>
              <a:defRPr sz="405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marL="1028675" indent="0" algn="r">
              <a:buNone/>
              <a:defRPr sz="405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marL="1371566" indent="0" algn="r">
              <a:buNone/>
              <a:defRPr sz="405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Presentation title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304800" y="2762250"/>
            <a:ext cx="8686800" cy="762000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21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342892" indent="0" algn="r">
              <a:buNone/>
              <a:defRPr sz="405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marL="685783" indent="0" algn="r">
              <a:buNone/>
              <a:defRPr sz="405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marL="1028675" indent="0" algn="r">
              <a:buNone/>
              <a:defRPr sz="405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marL="1371566" indent="0" algn="r">
              <a:buNone/>
              <a:defRPr sz="405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/>
              <a:t>Presentation subtitle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" y="159843"/>
            <a:ext cx="1524000" cy="23851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705877"/>
            <a:ext cx="9150350" cy="1070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52123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0" y="4832748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New Sensira FTXC-B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4781550"/>
            <a:ext cx="381000" cy="376236"/>
          </a:xfrm>
          <a:prstGeom prst="rect">
            <a:avLst/>
          </a:prstGeom>
        </p:spPr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3" y="144754"/>
            <a:ext cx="8664575" cy="445796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371600" y="895350"/>
            <a:ext cx="6400800" cy="3657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348412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+ fea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- Internal use only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51"/>
          <p:cNvSpPr>
            <a:spLocks noGrp="1" noChangeArrowheads="1"/>
          </p:cNvSpPr>
          <p:nvPr>
            <p:ph idx="1" hasCustomPrompt="1"/>
          </p:nvPr>
        </p:nvSpPr>
        <p:spPr bwMode="auto">
          <a:xfrm>
            <a:off x="3975101" y="788324"/>
            <a:ext cx="4940299" cy="384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>
              <a:buNone/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1pPr>
            <a:lvl2pPr marL="251994" indent="-197995">
              <a:buFont typeface="Calibri" panose="020F0502020204030204" pitchFamily="34" charset="0"/>
              <a:buChar char="→"/>
              <a:defRPr sz="1600">
                <a:solidFill>
                  <a:schemeClr val="tx2"/>
                </a:solidFill>
                <a:latin typeface="+mn-lt"/>
                <a:cs typeface="Myriad Pro"/>
              </a:defRPr>
            </a:lvl2pPr>
            <a:lvl3pPr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3pPr>
            <a:lvl4pPr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4pPr>
            <a:lvl5pPr>
              <a:defRPr sz="1800">
                <a:solidFill>
                  <a:schemeClr val="bg1">
                    <a:lumMod val="50000"/>
                  </a:schemeClr>
                </a:solidFill>
                <a:latin typeface="Myriad Pro"/>
                <a:cs typeface="Myriad Pro"/>
              </a:defRPr>
            </a:lvl5pPr>
          </a:lstStyle>
          <a:p>
            <a:pPr lvl="1"/>
            <a:r>
              <a:rPr lang="en-GB"/>
              <a:t>Features</a:t>
            </a:r>
          </a:p>
        </p:txBody>
      </p:sp>
      <p:sp>
        <p:nvSpPr>
          <p:cNvPr id="9" name="Tijdelijke aanduiding voor afbeelding 10"/>
          <p:cNvSpPr>
            <a:spLocks noGrp="1"/>
          </p:cNvSpPr>
          <p:nvPr>
            <p:ph type="pic" sz="quarter" idx="13" hasCustomPrompt="1"/>
          </p:nvPr>
        </p:nvSpPr>
        <p:spPr>
          <a:xfrm>
            <a:off x="228600" y="794372"/>
            <a:ext cx="3581400" cy="3834777"/>
          </a:xfrm>
          <a:prstGeom prst="rect">
            <a:avLst/>
          </a:prstGeom>
        </p:spPr>
        <p:txBody>
          <a:bodyPr vert="horz" anchor="t"/>
          <a:lstStyle>
            <a:lvl1pPr>
              <a:buNone/>
              <a:defRPr sz="1800">
                <a:solidFill>
                  <a:schemeClr val="tx2"/>
                </a:solidFill>
              </a:defRPr>
            </a:lvl1pPr>
          </a:lstStyle>
          <a:p>
            <a:r>
              <a:rPr lang="nl-NL"/>
              <a:t>Insert picture</a:t>
            </a:r>
          </a:p>
        </p:txBody>
      </p:sp>
      <p:sp>
        <p:nvSpPr>
          <p:cNvPr id="11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1" y="144754"/>
            <a:ext cx="8664575" cy="445796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2493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Rechte verbindingslijn 2"/>
          <p:cNvCxnSpPr/>
          <p:nvPr userDrawn="1"/>
        </p:nvCxnSpPr>
        <p:spPr>
          <a:xfrm>
            <a:off x="685800" y="-323850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3"/>
          <p:cNvCxnSpPr/>
          <p:nvPr userDrawn="1"/>
        </p:nvCxnSpPr>
        <p:spPr>
          <a:xfrm>
            <a:off x="685800" y="200018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4"/>
          <p:cNvCxnSpPr/>
          <p:nvPr userDrawn="1"/>
        </p:nvCxnSpPr>
        <p:spPr>
          <a:xfrm>
            <a:off x="685800" y="723885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5"/>
          <p:cNvCxnSpPr/>
          <p:nvPr userDrawn="1"/>
        </p:nvCxnSpPr>
        <p:spPr>
          <a:xfrm>
            <a:off x="685800" y="1247753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6"/>
          <p:cNvCxnSpPr/>
          <p:nvPr userDrawn="1"/>
        </p:nvCxnSpPr>
        <p:spPr>
          <a:xfrm>
            <a:off x="685800" y="1771621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7"/>
          <p:cNvCxnSpPr/>
          <p:nvPr userDrawn="1"/>
        </p:nvCxnSpPr>
        <p:spPr>
          <a:xfrm>
            <a:off x="685800" y="2819357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8"/>
          <p:cNvCxnSpPr/>
          <p:nvPr userDrawn="1"/>
        </p:nvCxnSpPr>
        <p:spPr>
          <a:xfrm>
            <a:off x="685800" y="2295489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9"/>
          <p:cNvCxnSpPr/>
          <p:nvPr userDrawn="1"/>
        </p:nvCxnSpPr>
        <p:spPr>
          <a:xfrm>
            <a:off x="685800" y="4390969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0"/>
          <p:cNvCxnSpPr/>
          <p:nvPr userDrawn="1"/>
        </p:nvCxnSpPr>
        <p:spPr>
          <a:xfrm>
            <a:off x="685800" y="3867093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1"/>
          <p:cNvCxnSpPr/>
          <p:nvPr userDrawn="1"/>
        </p:nvCxnSpPr>
        <p:spPr>
          <a:xfrm>
            <a:off x="685800" y="3343225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2"/>
          <p:cNvCxnSpPr/>
          <p:nvPr userDrawn="1"/>
        </p:nvCxnSpPr>
        <p:spPr>
          <a:xfrm>
            <a:off x="906896" y="-63694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3"/>
          <p:cNvCxnSpPr/>
          <p:nvPr userDrawn="1"/>
        </p:nvCxnSpPr>
        <p:spPr>
          <a:xfrm>
            <a:off x="906896" y="460174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4"/>
          <p:cNvCxnSpPr/>
          <p:nvPr userDrawn="1"/>
        </p:nvCxnSpPr>
        <p:spPr>
          <a:xfrm>
            <a:off x="906896" y="984042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5"/>
          <p:cNvCxnSpPr/>
          <p:nvPr userDrawn="1"/>
        </p:nvCxnSpPr>
        <p:spPr>
          <a:xfrm>
            <a:off x="906896" y="1507910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6"/>
          <p:cNvCxnSpPr/>
          <p:nvPr userDrawn="1"/>
        </p:nvCxnSpPr>
        <p:spPr>
          <a:xfrm>
            <a:off x="906896" y="2031779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7"/>
          <p:cNvCxnSpPr/>
          <p:nvPr userDrawn="1"/>
        </p:nvCxnSpPr>
        <p:spPr>
          <a:xfrm>
            <a:off x="906896" y="2555647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18"/>
          <p:cNvCxnSpPr/>
          <p:nvPr userDrawn="1"/>
        </p:nvCxnSpPr>
        <p:spPr>
          <a:xfrm>
            <a:off x="906896" y="3079514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19"/>
          <p:cNvCxnSpPr/>
          <p:nvPr userDrawn="1"/>
        </p:nvCxnSpPr>
        <p:spPr>
          <a:xfrm>
            <a:off x="906896" y="3603382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0"/>
          <p:cNvCxnSpPr/>
          <p:nvPr userDrawn="1"/>
        </p:nvCxnSpPr>
        <p:spPr>
          <a:xfrm>
            <a:off x="906896" y="4127250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8"/>
          <p:cNvCxnSpPr/>
          <p:nvPr userDrawn="1"/>
        </p:nvCxnSpPr>
        <p:spPr>
          <a:xfrm>
            <a:off x="685800" y="2817769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0"/>
          <p:cNvCxnSpPr/>
          <p:nvPr userDrawn="1"/>
        </p:nvCxnSpPr>
        <p:spPr>
          <a:xfrm>
            <a:off x="906897" y="4675447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371600" y="201606"/>
            <a:ext cx="6400800" cy="42751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57200" indent="-457200">
              <a:lnSpc>
                <a:spcPct val="150000"/>
              </a:lnSpc>
              <a:buFont typeface="+mj-lt"/>
              <a:buAutoNum type="arabicPeriod"/>
              <a:defRPr sz="2400"/>
            </a:lvl1pPr>
            <a:lvl2pPr marL="800100" indent="-342900">
              <a:buFont typeface="+mj-lt"/>
              <a:buAutoNum type="alphaUcPeriod"/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0937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7261932" y="83749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BE" sz="900" dirty="0">
                <a:solidFill>
                  <a:schemeClr val="tx2"/>
                </a:solidFill>
              </a:rPr>
              <a:t>Přísně tajné</a:t>
            </a:r>
          </a:p>
          <a:p>
            <a:pPr algn="r"/>
            <a:r>
              <a:rPr lang="nl-BE" sz="900" dirty="0">
                <a:solidFill>
                  <a:schemeClr val="tx2"/>
                </a:solidFill>
              </a:rPr>
              <a:t>Tajné</a:t>
            </a:r>
          </a:p>
          <a:p>
            <a:pPr algn="r"/>
            <a:r>
              <a:rPr lang="nl-BE" sz="900" dirty="0">
                <a:solidFill>
                  <a:schemeClr val="tx1"/>
                </a:solidFill>
              </a:rPr>
              <a:t>Pouze pro vnitřní potřebu</a:t>
            </a:r>
          </a:p>
          <a:p>
            <a:pPr algn="r"/>
            <a:r>
              <a:rPr lang="nl-BE" sz="900" dirty="0">
                <a:solidFill>
                  <a:schemeClr val="tx2"/>
                </a:solidFill>
              </a:rPr>
              <a:t>Veřejné</a:t>
            </a:r>
            <a:endParaRPr lang="cs-CZ" sz="900" dirty="0">
              <a:solidFill>
                <a:schemeClr val="tx2"/>
              </a:solidFill>
            </a:endParaRPr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1" y="3333749"/>
            <a:ext cx="9143999" cy="1399369"/>
            <a:chOff x="1" y="3333749"/>
            <a:chExt cx="9143999" cy="1399369"/>
          </a:xfrm>
        </p:grpSpPr>
        <p:grpSp>
          <p:nvGrpSpPr>
            <p:cNvPr id="3" name="Group 2"/>
            <p:cNvGrpSpPr/>
            <p:nvPr userDrawn="1"/>
          </p:nvGrpSpPr>
          <p:grpSpPr>
            <a:xfrm>
              <a:off x="1" y="3333749"/>
              <a:ext cx="7789592" cy="1399369"/>
              <a:chOff x="1" y="2797556"/>
              <a:chExt cx="9144000" cy="1642684"/>
            </a:xfrm>
          </p:grpSpPr>
          <p:sp>
            <p:nvSpPr>
              <p:cNvPr id="4" name="Line 32"/>
              <p:cNvSpPr>
                <a:spLocks noChangeShapeType="1"/>
              </p:cNvSpPr>
              <p:nvPr/>
            </p:nvSpPr>
            <p:spPr bwMode="auto">
              <a:xfrm>
                <a:off x="2971800" y="2797556"/>
                <a:ext cx="0" cy="1642683"/>
              </a:xfrm>
              <a:prstGeom prst="line">
                <a:avLst/>
              </a:prstGeom>
              <a:noFill/>
              <a:ln w="33338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" name="Freeform 33"/>
              <p:cNvSpPr>
                <a:spLocks/>
              </p:cNvSpPr>
              <p:nvPr/>
            </p:nvSpPr>
            <p:spPr bwMode="auto">
              <a:xfrm>
                <a:off x="3079751" y="2998788"/>
                <a:ext cx="392113" cy="309563"/>
              </a:xfrm>
              <a:custGeom>
                <a:avLst/>
                <a:gdLst>
                  <a:gd name="T0" fmla="*/ 0 w 247"/>
                  <a:gd name="T1" fmla="*/ 0 h 195"/>
                  <a:gd name="T2" fmla="*/ 0 w 247"/>
                  <a:gd name="T3" fmla="*/ 94 h 195"/>
                  <a:gd name="T4" fmla="*/ 247 w 247"/>
                  <a:gd name="T5" fmla="*/ 195 h 195"/>
                  <a:gd name="T6" fmla="*/ 247 w 247"/>
                  <a:gd name="T7" fmla="*/ 104 h 195"/>
                  <a:gd name="T8" fmla="*/ 0 w 247"/>
                  <a:gd name="T9" fmla="*/ 0 h 195"/>
                  <a:gd name="T10" fmla="*/ 0 w 247"/>
                  <a:gd name="T11" fmla="*/ 0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" h="195">
                    <a:moveTo>
                      <a:pt x="0" y="0"/>
                    </a:moveTo>
                    <a:lnTo>
                      <a:pt x="0" y="94"/>
                    </a:lnTo>
                    <a:lnTo>
                      <a:pt x="247" y="195"/>
                    </a:lnTo>
                    <a:lnTo>
                      <a:pt x="247" y="104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3338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" name="Freeform 34"/>
              <p:cNvSpPr>
                <a:spLocks/>
              </p:cNvSpPr>
              <p:nvPr/>
            </p:nvSpPr>
            <p:spPr bwMode="auto">
              <a:xfrm>
                <a:off x="3079751" y="3278188"/>
                <a:ext cx="392113" cy="266700"/>
              </a:xfrm>
              <a:custGeom>
                <a:avLst/>
                <a:gdLst>
                  <a:gd name="T0" fmla="*/ 0 w 247"/>
                  <a:gd name="T1" fmla="*/ 0 h 168"/>
                  <a:gd name="T2" fmla="*/ 0 w 247"/>
                  <a:gd name="T3" fmla="*/ 94 h 168"/>
                  <a:gd name="T4" fmla="*/ 247 w 247"/>
                  <a:gd name="T5" fmla="*/ 168 h 168"/>
                  <a:gd name="T6" fmla="*/ 247 w 247"/>
                  <a:gd name="T7" fmla="*/ 90 h 168"/>
                  <a:gd name="T8" fmla="*/ 0 w 247"/>
                  <a:gd name="T9" fmla="*/ 0 h 168"/>
                  <a:gd name="T10" fmla="*/ 0 w 247"/>
                  <a:gd name="T11" fmla="*/ 0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" h="168">
                    <a:moveTo>
                      <a:pt x="0" y="0"/>
                    </a:moveTo>
                    <a:lnTo>
                      <a:pt x="0" y="94"/>
                    </a:lnTo>
                    <a:lnTo>
                      <a:pt x="247" y="168"/>
                    </a:lnTo>
                    <a:lnTo>
                      <a:pt x="247" y="9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3338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" name="Freeform 35"/>
              <p:cNvSpPr>
                <a:spLocks/>
              </p:cNvSpPr>
              <p:nvPr/>
            </p:nvSpPr>
            <p:spPr bwMode="auto">
              <a:xfrm>
                <a:off x="3079751" y="3587750"/>
                <a:ext cx="392113" cy="239713"/>
              </a:xfrm>
              <a:custGeom>
                <a:avLst/>
                <a:gdLst>
                  <a:gd name="T0" fmla="*/ 0 w 247"/>
                  <a:gd name="T1" fmla="*/ 0 h 151"/>
                  <a:gd name="T2" fmla="*/ 0 w 247"/>
                  <a:gd name="T3" fmla="*/ 92 h 151"/>
                  <a:gd name="T4" fmla="*/ 247 w 247"/>
                  <a:gd name="T5" fmla="*/ 151 h 151"/>
                  <a:gd name="T6" fmla="*/ 247 w 247"/>
                  <a:gd name="T7" fmla="*/ 71 h 151"/>
                  <a:gd name="T8" fmla="*/ 0 w 247"/>
                  <a:gd name="T9" fmla="*/ 0 h 151"/>
                  <a:gd name="T10" fmla="*/ 0 w 247"/>
                  <a:gd name="T11" fmla="*/ 0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" h="151">
                    <a:moveTo>
                      <a:pt x="0" y="0"/>
                    </a:moveTo>
                    <a:lnTo>
                      <a:pt x="0" y="92"/>
                    </a:lnTo>
                    <a:lnTo>
                      <a:pt x="247" y="151"/>
                    </a:lnTo>
                    <a:lnTo>
                      <a:pt x="247" y="71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3338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" name="Freeform 36"/>
              <p:cNvSpPr>
                <a:spLocks/>
              </p:cNvSpPr>
              <p:nvPr/>
            </p:nvSpPr>
            <p:spPr bwMode="auto">
              <a:xfrm>
                <a:off x="3079751" y="3870325"/>
                <a:ext cx="392113" cy="214313"/>
              </a:xfrm>
              <a:custGeom>
                <a:avLst/>
                <a:gdLst>
                  <a:gd name="T0" fmla="*/ 0 w 247"/>
                  <a:gd name="T1" fmla="*/ 0 h 135"/>
                  <a:gd name="T2" fmla="*/ 0 w 247"/>
                  <a:gd name="T3" fmla="*/ 93 h 135"/>
                  <a:gd name="T4" fmla="*/ 247 w 247"/>
                  <a:gd name="T5" fmla="*/ 135 h 135"/>
                  <a:gd name="T6" fmla="*/ 247 w 247"/>
                  <a:gd name="T7" fmla="*/ 55 h 135"/>
                  <a:gd name="T8" fmla="*/ 0 w 247"/>
                  <a:gd name="T9" fmla="*/ 0 h 135"/>
                  <a:gd name="T10" fmla="*/ 0 w 247"/>
                  <a:gd name="T11" fmla="*/ 0 h 1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" h="135">
                    <a:moveTo>
                      <a:pt x="0" y="0"/>
                    </a:moveTo>
                    <a:lnTo>
                      <a:pt x="0" y="93"/>
                    </a:lnTo>
                    <a:lnTo>
                      <a:pt x="247" y="135"/>
                    </a:lnTo>
                    <a:lnTo>
                      <a:pt x="247" y="55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3338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" name="Freeform 37"/>
              <p:cNvSpPr>
                <a:spLocks/>
              </p:cNvSpPr>
              <p:nvPr/>
            </p:nvSpPr>
            <p:spPr bwMode="auto">
              <a:xfrm>
                <a:off x="3079751" y="4164013"/>
                <a:ext cx="392113" cy="169863"/>
              </a:xfrm>
              <a:custGeom>
                <a:avLst/>
                <a:gdLst>
                  <a:gd name="T0" fmla="*/ 0 w 247"/>
                  <a:gd name="T1" fmla="*/ 0 h 107"/>
                  <a:gd name="T2" fmla="*/ 0 w 247"/>
                  <a:gd name="T3" fmla="*/ 95 h 107"/>
                  <a:gd name="T4" fmla="*/ 247 w 247"/>
                  <a:gd name="T5" fmla="*/ 107 h 107"/>
                  <a:gd name="T6" fmla="*/ 247 w 247"/>
                  <a:gd name="T7" fmla="*/ 27 h 107"/>
                  <a:gd name="T8" fmla="*/ 0 w 247"/>
                  <a:gd name="T9" fmla="*/ 0 h 107"/>
                  <a:gd name="T10" fmla="*/ 0 w 247"/>
                  <a:gd name="T11" fmla="*/ 0 h 1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47" h="107">
                    <a:moveTo>
                      <a:pt x="0" y="0"/>
                    </a:moveTo>
                    <a:lnTo>
                      <a:pt x="0" y="95"/>
                    </a:lnTo>
                    <a:lnTo>
                      <a:pt x="247" y="107"/>
                    </a:lnTo>
                    <a:lnTo>
                      <a:pt x="247" y="27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33338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" name="Freeform 39"/>
              <p:cNvSpPr>
                <a:spLocks/>
              </p:cNvSpPr>
              <p:nvPr/>
            </p:nvSpPr>
            <p:spPr bwMode="auto">
              <a:xfrm>
                <a:off x="1" y="2797557"/>
                <a:ext cx="9144000" cy="1642683"/>
              </a:xfrm>
              <a:custGeom>
                <a:avLst/>
                <a:gdLst>
                  <a:gd name="T0" fmla="*/ 0 w 5650"/>
                  <a:gd name="T1" fmla="*/ 541 h 1015"/>
                  <a:gd name="T2" fmla="*/ 244 w 5650"/>
                  <a:gd name="T3" fmla="*/ 541 h 1015"/>
                  <a:gd name="T4" fmla="*/ 513 w 5650"/>
                  <a:gd name="T5" fmla="*/ 256 h 1015"/>
                  <a:gd name="T6" fmla="*/ 641 w 5650"/>
                  <a:gd name="T7" fmla="*/ 384 h 1015"/>
                  <a:gd name="T8" fmla="*/ 645 w 5650"/>
                  <a:gd name="T9" fmla="*/ 325 h 1015"/>
                  <a:gd name="T10" fmla="*/ 697 w 5650"/>
                  <a:gd name="T11" fmla="*/ 325 h 1015"/>
                  <a:gd name="T12" fmla="*/ 697 w 5650"/>
                  <a:gd name="T13" fmla="*/ 438 h 1015"/>
                  <a:gd name="T14" fmla="*/ 789 w 5650"/>
                  <a:gd name="T15" fmla="*/ 541 h 1015"/>
                  <a:gd name="T16" fmla="*/ 789 w 5650"/>
                  <a:gd name="T17" fmla="*/ 1013 h 1015"/>
                  <a:gd name="T18" fmla="*/ 1312 w 5650"/>
                  <a:gd name="T19" fmla="*/ 1013 h 1015"/>
                  <a:gd name="T20" fmla="*/ 1312 w 5650"/>
                  <a:gd name="T21" fmla="*/ 633 h 1015"/>
                  <a:gd name="T22" fmla="*/ 1465 w 5650"/>
                  <a:gd name="T23" fmla="*/ 602 h 1015"/>
                  <a:gd name="T24" fmla="*/ 1465 w 5650"/>
                  <a:gd name="T25" fmla="*/ 107 h 1015"/>
                  <a:gd name="T26" fmla="*/ 1835 w 5650"/>
                  <a:gd name="T27" fmla="*/ 0 h 1015"/>
                  <a:gd name="T28" fmla="*/ 2193 w 5650"/>
                  <a:gd name="T29" fmla="*/ 176 h 1015"/>
                  <a:gd name="T30" fmla="*/ 2193 w 5650"/>
                  <a:gd name="T31" fmla="*/ 1013 h 1015"/>
                  <a:gd name="T32" fmla="*/ 2672 w 5650"/>
                  <a:gd name="T33" fmla="*/ 1015 h 1015"/>
                  <a:gd name="T34" fmla="*/ 2682 w 5650"/>
                  <a:gd name="T35" fmla="*/ 621 h 1015"/>
                  <a:gd name="T36" fmla="*/ 2835 w 5650"/>
                  <a:gd name="T37" fmla="*/ 617 h 1015"/>
                  <a:gd name="T38" fmla="*/ 2917 w 5650"/>
                  <a:gd name="T39" fmla="*/ 617 h 1015"/>
                  <a:gd name="T40" fmla="*/ 3121 w 5650"/>
                  <a:gd name="T41" fmla="*/ 428 h 1015"/>
                  <a:gd name="T42" fmla="*/ 3121 w 5650"/>
                  <a:gd name="T43" fmla="*/ 617 h 1015"/>
                  <a:gd name="T44" fmla="*/ 3347 w 5650"/>
                  <a:gd name="T45" fmla="*/ 436 h 1015"/>
                  <a:gd name="T46" fmla="*/ 3347 w 5650"/>
                  <a:gd name="T47" fmla="*/ 612 h 1015"/>
                  <a:gd name="T48" fmla="*/ 3580 w 5650"/>
                  <a:gd name="T49" fmla="*/ 436 h 1015"/>
                  <a:gd name="T50" fmla="*/ 3580 w 5650"/>
                  <a:gd name="T51" fmla="*/ 1015 h 1015"/>
                  <a:gd name="T52" fmla="*/ 5650 w 5650"/>
                  <a:gd name="T53" fmla="*/ 1015 h 10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650" h="1015">
                    <a:moveTo>
                      <a:pt x="0" y="541"/>
                    </a:moveTo>
                    <a:lnTo>
                      <a:pt x="244" y="541"/>
                    </a:lnTo>
                    <a:lnTo>
                      <a:pt x="513" y="256"/>
                    </a:lnTo>
                    <a:lnTo>
                      <a:pt x="641" y="384"/>
                    </a:lnTo>
                    <a:lnTo>
                      <a:pt x="645" y="325"/>
                    </a:lnTo>
                    <a:lnTo>
                      <a:pt x="697" y="325"/>
                    </a:lnTo>
                    <a:lnTo>
                      <a:pt x="697" y="438"/>
                    </a:lnTo>
                    <a:lnTo>
                      <a:pt x="789" y="541"/>
                    </a:lnTo>
                    <a:lnTo>
                      <a:pt x="789" y="1013"/>
                    </a:lnTo>
                    <a:lnTo>
                      <a:pt x="1312" y="1013"/>
                    </a:lnTo>
                    <a:lnTo>
                      <a:pt x="1312" y="633"/>
                    </a:lnTo>
                    <a:lnTo>
                      <a:pt x="1465" y="602"/>
                    </a:lnTo>
                    <a:lnTo>
                      <a:pt x="1465" y="107"/>
                    </a:lnTo>
                    <a:lnTo>
                      <a:pt x="1835" y="0"/>
                    </a:lnTo>
                    <a:lnTo>
                      <a:pt x="2193" y="176"/>
                    </a:lnTo>
                    <a:lnTo>
                      <a:pt x="2193" y="1013"/>
                    </a:lnTo>
                    <a:lnTo>
                      <a:pt x="2672" y="1015"/>
                    </a:lnTo>
                    <a:lnTo>
                      <a:pt x="2682" y="621"/>
                    </a:lnTo>
                    <a:lnTo>
                      <a:pt x="2835" y="617"/>
                    </a:lnTo>
                    <a:lnTo>
                      <a:pt x="2917" y="617"/>
                    </a:lnTo>
                    <a:lnTo>
                      <a:pt x="3121" y="428"/>
                    </a:lnTo>
                    <a:lnTo>
                      <a:pt x="3121" y="617"/>
                    </a:lnTo>
                    <a:lnTo>
                      <a:pt x="3347" y="436"/>
                    </a:lnTo>
                    <a:lnTo>
                      <a:pt x="3347" y="612"/>
                    </a:lnTo>
                    <a:lnTo>
                      <a:pt x="3580" y="436"/>
                    </a:lnTo>
                    <a:lnTo>
                      <a:pt x="3580" y="1015"/>
                    </a:lnTo>
                    <a:lnTo>
                      <a:pt x="5650" y="1015"/>
                    </a:lnTo>
                  </a:path>
                </a:pathLst>
              </a:custGeom>
              <a:noFill/>
              <a:ln w="33338">
                <a:solidFill>
                  <a:schemeClr val="tx1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770939" y="3461507"/>
                <a:ext cx="151606" cy="151606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5118101" y="3978389"/>
                <a:ext cx="209550" cy="20161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5441951" y="3978389"/>
                <a:ext cx="209550" cy="20161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800600" y="3978389"/>
                <a:ext cx="209550" cy="201613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Line 32"/>
            <p:cNvSpPr>
              <a:spLocks noChangeShapeType="1"/>
            </p:cNvSpPr>
            <p:nvPr userDrawn="1"/>
          </p:nvSpPr>
          <p:spPr bwMode="auto">
            <a:xfrm flipV="1">
              <a:off x="6400800" y="4733118"/>
              <a:ext cx="2743200" cy="0"/>
            </a:xfrm>
            <a:prstGeom prst="line">
              <a:avLst/>
            </a:prstGeom>
            <a:noFill/>
            <a:ln w="33338">
              <a:solidFill>
                <a:schemeClr val="tx1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" y="213123"/>
            <a:ext cx="1524000" cy="318013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0" hasCustomPrompt="1"/>
          </p:nvPr>
        </p:nvSpPr>
        <p:spPr>
          <a:xfrm>
            <a:off x="251532" y="819150"/>
            <a:ext cx="8686800" cy="1676400"/>
          </a:xfrm>
          <a:prstGeom prst="rect">
            <a:avLst/>
          </a:prstGeom>
          <a:noFill/>
        </p:spPr>
        <p:txBody>
          <a:bodyPr anchor="b"/>
          <a:lstStyle>
            <a:lvl1pPr marL="0" indent="0" algn="r">
              <a:buNone/>
              <a:defRPr sz="54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4572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marL="9144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marL="13716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marL="18288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1" hasCustomPrompt="1"/>
          </p:nvPr>
        </p:nvSpPr>
        <p:spPr>
          <a:xfrm>
            <a:off x="251532" y="2495550"/>
            <a:ext cx="8686800" cy="762000"/>
          </a:xfrm>
          <a:prstGeom prst="rect">
            <a:avLst/>
          </a:prstGeom>
          <a:noFill/>
        </p:spPr>
        <p:txBody>
          <a:bodyPr anchor="t"/>
          <a:lstStyle>
            <a:lvl1pPr marL="0" indent="0" algn="r">
              <a:buNone/>
              <a:defRPr sz="2800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  <a:lvl2pPr marL="4572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2pPr>
            <a:lvl3pPr marL="9144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3pPr>
            <a:lvl4pPr marL="13716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4pPr>
            <a:lvl5pPr marL="1828800" indent="0" algn="r">
              <a:buNone/>
              <a:defRPr sz="5400">
                <a:solidFill>
                  <a:schemeClr val="tx2"/>
                </a:solidFill>
                <a:latin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Presentation subtitle</a:t>
            </a:r>
          </a:p>
        </p:txBody>
      </p:sp>
    </p:spTree>
    <p:extLst>
      <p:ext uri="{BB962C8B-B14F-4D97-AF65-F5344CB8AC3E}">
        <p14:creationId xmlns:p14="http://schemas.microsoft.com/office/powerpoint/2010/main" val="2485319586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cap="all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-1" y="1971585"/>
            <a:ext cx="91439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7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 pitchFamily="34" charset="0"/>
              </a:rPr>
              <a:t>Děkujeme vám</a:t>
            </a:r>
            <a:endParaRPr kumimoji="0" lang="cs-CZ" sz="7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2778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ImageLayout">
  <p:cSld name="2_ImageLayou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5"/>
          <p:cNvSpPr>
            <a:spLocks noGrp="1"/>
          </p:cNvSpPr>
          <p:nvPr>
            <p:ph type="pic" idx="2"/>
          </p:nvPr>
        </p:nvSpPr>
        <p:spPr>
          <a:xfrm>
            <a:off x="395310" y="405712"/>
            <a:ext cx="3278745" cy="4068305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655820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ImageLayout">
  <p:cSld name="5_ImageLayou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6"/>
          <p:cNvSpPr>
            <a:spLocks noGrp="1"/>
          </p:cNvSpPr>
          <p:nvPr>
            <p:ph type="pic" idx="2"/>
          </p:nvPr>
        </p:nvSpPr>
        <p:spPr>
          <a:xfrm>
            <a:off x="2746377" y="0"/>
            <a:ext cx="3651246" cy="514350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016860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with Placeholder">
  <p:cSld name="Slide with Placehol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8"/>
          <p:cNvSpPr>
            <a:spLocks noGrp="1"/>
          </p:cNvSpPr>
          <p:nvPr>
            <p:ph type="pic" idx="2"/>
          </p:nvPr>
        </p:nvSpPr>
        <p:spPr>
          <a:xfrm>
            <a:off x="0" y="0"/>
            <a:ext cx="290118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921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ImageLayout">
  <p:cSld name="4_ImageLayou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39"/>
          <p:cNvSpPr>
            <a:spLocks noGrp="1"/>
          </p:cNvSpPr>
          <p:nvPr>
            <p:ph type="pic" idx="2"/>
          </p:nvPr>
        </p:nvSpPr>
        <p:spPr>
          <a:xfrm>
            <a:off x="3086460" y="0"/>
            <a:ext cx="6057540" cy="514350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548202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ImageLayout">
  <p:cSld name="6_ImageLayou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0"/>
          <p:cNvSpPr>
            <a:spLocks noGrp="1"/>
          </p:cNvSpPr>
          <p:nvPr>
            <p:ph type="pic" idx="2"/>
          </p:nvPr>
        </p:nvSpPr>
        <p:spPr>
          <a:xfrm>
            <a:off x="0" y="0"/>
            <a:ext cx="7400430" cy="2171512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9820428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ImageLayout">
  <p:cSld name="7_ImageLayou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41"/>
          <p:cNvSpPr>
            <a:spLocks noGrp="1"/>
          </p:cNvSpPr>
          <p:nvPr>
            <p:ph type="pic" idx="2"/>
          </p:nvPr>
        </p:nvSpPr>
        <p:spPr>
          <a:xfrm>
            <a:off x="1741188" y="2971988"/>
            <a:ext cx="7400430" cy="2171512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721198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ImageLayout">
  <p:cSld name="8_ImageLayou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2"/>
          <p:cNvSpPr/>
          <p:nvPr/>
        </p:nvSpPr>
        <p:spPr>
          <a:xfrm>
            <a:off x="0" y="0"/>
            <a:ext cx="9432206" cy="5143500"/>
          </a:xfrm>
          <a:prstGeom prst="rect">
            <a:avLst/>
          </a:prstGeom>
          <a:solidFill>
            <a:srgbClr val="EEEBEA"/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50" name="Google Shape;50;p42"/>
          <p:cNvGrpSpPr/>
          <p:nvPr/>
        </p:nvGrpSpPr>
        <p:grpSpPr>
          <a:xfrm>
            <a:off x="529491" y="1760291"/>
            <a:ext cx="6901360" cy="2836718"/>
            <a:chOff x="1551709" y="3214255"/>
            <a:chExt cx="18398835" cy="7564581"/>
          </a:xfrm>
        </p:grpSpPr>
        <p:sp>
          <p:nvSpPr>
            <p:cNvPr id="51" name="Google Shape;51;p42"/>
            <p:cNvSpPr/>
            <p:nvPr/>
          </p:nvSpPr>
          <p:spPr>
            <a:xfrm>
              <a:off x="1551709" y="3214255"/>
              <a:ext cx="5430982" cy="756458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2" name="Google Shape;52;p42"/>
            <p:cNvSpPr/>
            <p:nvPr/>
          </p:nvSpPr>
          <p:spPr>
            <a:xfrm>
              <a:off x="8035636" y="3214255"/>
              <a:ext cx="5430982" cy="756458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" name="Google Shape;53;p42"/>
            <p:cNvSpPr/>
            <p:nvPr/>
          </p:nvSpPr>
          <p:spPr>
            <a:xfrm>
              <a:off x="14519563" y="3214255"/>
              <a:ext cx="5430982" cy="756458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54" name="Google Shape;54;p42"/>
          <p:cNvSpPr>
            <a:spLocks noGrp="1"/>
          </p:cNvSpPr>
          <p:nvPr>
            <p:ph type="pic" idx="2"/>
          </p:nvPr>
        </p:nvSpPr>
        <p:spPr>
          <a:xfrm>
            <a:off x="628231" y="1864184"/>
            <a:ext cx="1839670" cy="1839191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55" name="Google Shape;55;p42"/>
          <p:cNvSpPr>
            <a:spLocks noGrp="1"/>
          </p:cNvSpPr>
          <p:nvPr>
            <p:ph type="pic" idx="3"/>
          </p:nvPr>
        </p:nvSpPr>
        <p:spPr>
          <a:xfrm>
            <a:off x="3060336" y="1864184"/>
            <a:ext cx="1839670" cy="1839191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56" name="Google Shape;56;p42"/>
          <p:cNvSpPr>
            <a:spLocks noGrp="1"/>
          </p:cNvSpPr>
          <p:nvPr>
            <p:ph type="pic" idx="4"/>
          </p:nvPr>
        </p:nvSpPr>
        <p:spPr>
          <a:xfrm>
            <a:off x="5492442" y="1864184"/>
            <a:ext cx="1839670" cy="1839191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57" name="Google Shape;57;p42"/>
          <p:cNvSpPr txBox="1"/>
          <p:nvPr/>
        </p:nvSpPr>
        <p:spPr>
          <a:xfrm>
            <a:off x="8533996" y="4801614"/>
            <a:ext cx="610004" cy="34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77991" bIns="2700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450" b="0" i="0">
                <a:solidFill>
                  <a:srgbClr val="A3A3A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450" b="0" i="0">
              <a:solidFill>
                <a:srgbClr val="A3A3A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75" name="Google Shape;75;p42"/>
          <p:cNvCxnSpPr/>
          <p:nvPr/>
        </p:nvCxnSpPr>
        <p:spPr>
          <a:xfrm rot="10800000">
            <a:off x="8521841" y="4705350"/>
            <a:ext cx="241780" cy="0"/>
          </a:xfrm>
          <a:prstGeom prst="straightConnector1">
            <a:avLst/>
          </a:prstGeom>
          <a:noFill/>
          <a:ln w="9525" cap="flat" cmpd="sng">
            <a:solidFill>
              <a:srgbClr val="C4C4C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0" name="Grafik 29">
            <a:extLst>
              <a:ext uri="{FF2B5EF4-FFF2-40B4-BE49-F238E27FC236}">
                <a16:creationId xmlns:a16="http://schemas.microsoft.com/office/drawing/2014/main" id="{B5EBBE36-E94A-4995-9738-BC9874540E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75526" y="184099"/>
            <a:ext cx="716940" cy="17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2321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ImageLayout">
  <p:cSld name="10_ImageLayou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43"/>
          <p:cNvSpPr>
            <a:spLocks noGrp="1"/>
          </p:cNvSpPr>
          <p:nvPr>
            <p:ph type="pic" idx="2"/>
          </p:nvPr>
        </p:nvSpPr>
        <p:spPr>
          <a:xfrm>
            <a:off x="301415" y="2202873"/>
            <a:ext cx="1496680" cy="1937904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8" name="Google Shape;78;p43"/>
          <p:cNvSpPr>
            <a:spLocks noGrp="1"/>
          </p:cNvSpPr>
          <p:nvPr>
            <p:ph type="pic" idx="3"/>
          </p:nvPr>
        </p:nvSpPr>
        <p:spPr>
          <a:xfrm>
            <a:off x="2057937" y="403947"/>
            <a:ext cx="1818882" cy="257175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79" name="Google Shape;79;p43"/>
          <p:cNvSpPr>
            <a:spLocks noGrp="1"/>
          </p:cNvSpPr>
          <p:nvPr>
            <p:ph type="pic" idx="4"/>
          </p:nvPr>
        </p:nvSpPr>
        <p:spPr>
          <a:xfrm>
            <a:off x="4136660" y="124913"/>
            <a:ext cx="3419499" cy="4893673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9166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5" name="Rechte verbindingslijn 2"/>
          <p:cNvCxnSpPr/>
          <p:nvPr userDrawn="1"/>
        </p:nvCxnSpPr>
        <p:spPr>
          <a:xfrm>
            <a:off x="685800" y="-323850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Rechte verbindingslijn 3"/>
          <p:cNvCxnSpPr/>
          <p:nvPr userDrawn="1"/>
        </p:nvCxnSpPr>
        <p:spPr>
          <a:xfrm>
            <a:off x="685800" y="200018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4"/>
          <p:cNvCxnSpPr/>
          <p:nvPr userDrawn="1"/>
        </p:nvCxnSpPr>
        <p:spPr>
          <a:xfrm>
            <a:off x="685800" y="723885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Rechte verbindingslijn 5"/>
          <p:cNvCxnSpPr/>
          <p:nvPr userDrawn="1"/>
        </p:nvCxnSpPr>
        <p:spPr>
          <a:xfrm>
            <a:off x="685800" y="1247753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Rechte verbindingslijn 6"/>
          <p:cNvCxnSpPr/>
          <p:nvPr userDrawn="1"/>
        </p:nvCxnSpPr>
        <p:spPr>
          <a:xfrm>
            <a:off x="685800" y="1771621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7"/>
          <p:cNvCxnSpPr/>
          <p:nvPr userDrawn="1"/>
        </p:nvCxnSpPr>
        <p:spPr>
          <a:xfrm>
            <a:off x="685800" y="2819357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Rechte verbindingslijn 8"/>
          <p:cNvCxnSpPr/>
          <p:nvPr userDrawn="1"/>
        </p:nvCxnSpPr>
        <p:spPr>
          <a:xfrm>
            <a:off x="685800" y="2295489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chte verbindingslijn 9"/>
          <p:cNvCxnSpPr/>
          <p:nvPr userDrawn="1"/>
        </p:nvCxnSpPr>
        <p:spPr>
          <a:xfrm>
            <a:off x="685800" y="4390969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0"/>
          <p:cNvCxnSpPr/>
          <p:nvPr userDrawn="1"/>
        </p:nvCxnSpPr>
        <p:spPr>
          <a:xfrm>
            <a:off x="685800" y="3867093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Rechte verbindingslijn 11"/>
          <p:cNvCxnSpPr/>
          <p:nvPr userDrawn="1"/>
        </p:nvCxnSpPr>
        <p:spPr>
          <a:xfrm>
            <a:off x="685800" y="3343225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2"/>
          <p:cNvCxnSpPr/>
          <p:nvPr userDrawn="1"/>
        </p:nvCxnSpPr>
        <p:spPr>
          <a:xfrm>
            <a:off x="906896" y="-63694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Rechte verbindingslijn 13"/>
          <p:cNvCxnSpPr/>
          <p:nvPr userDrawn="1"/>
        </p:nvCxnSpPr>
        <p:spPr>
          <a:xfrm>
            <a:off x="906896" y="460174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4"/>
          <p:cNvCxnSpPr/>
          <p:nvPr userDrawn="1"/>
        </p:nvCxnSpPr>
        <p:spPr>
          <a:xfrm>
            <a:off x="906896" y="984042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Rechte verbindingslijn 15"/>
          <p:cNvCxnSpPr/>
          <p:nvPr userDrawn="1"/>
        </p:nvCxnSpPr>
        <p:spPr>
          <a:xfrm>
            <a:off x="906896" y="1507910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Rechte verbindingslijn 16"/>
          <p:cNvCxnSpPr/>
          <p:nvPr userDrawn="1"/>
        </p:nvCxnSpPr>
        <p:spPr>
          <a:xfrm>
            <a:off x="906896" y="2031779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Rechte verbindingslijn 17"/>
          <p:cNvCxnSpPr/>
          <p:nvPr userDrawn="1"/>
        </p:nvCxnSpPr>
        <p:spPr>
          <a:xfrm>
            <a:off x="906896" y="2555647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Rechte verbindingslijn 18"/>
          <p:cNvCxnSpPr/>
          <p:nvPr userDrawn="1"/>
        </p:nvCxnSpPr>
        <p:spPr>
          <a:xfrm>
            <a:off x="906896" y="3079514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Rechte verbindingslijn 19"/>
          <p:cNvCxnSpPr/>
          <p:nvPr userDrawn="1"/>
        </p:nvCxnSpPr>
        <p:spPr>
          <a:xfrm>
            <a:off x="906896" y="3603382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Rechte verbindingslijn 20"/>
          <p:cNvCxnSpPr/>
          <p:nvPr userDrawn="1"/>
        </p:nvCxnSpPr>
        <p:spPr>
          <a:xfrm>
            <a:off x="906896" y="4127250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Rechte verbindingslijn 8"/>
          <p:cNvCxnSpPr/>
          <p:nvPr userDrawn="1"/>
        </p:nvCxnSpPr>
        <p:spPr>
          <a:xfrm>
            <a:off x="685800" y="2817769"/>
            <a:ext cx="550171" cy="1588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Rechte verbindingslijn 20"/>
          <p:cNvCxnSpPr/>
          <p:nvPr userDrawn="1"/>
        </p:nvCxnSpPr>
        <p:spPr>
          <a:xfrm>
            <a:off x="906897" y="4675447"/>
            <a:ext cx="3290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371600" y="201606"/>
            <a:ext cx="6400800" cy="42751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457200" indent="-457200">
              <a:lnSpc>
                <a:spcPct val="150000"/>
              </a:lnSpc>
              <a:buFont typeface="+mj-lt"/>
              <a:buAutoNum type="arabicPeriod"/>
              <a:defRPr sz="2400"/>
            </a:lvl1pPr>
            <a:lvl2pPr marL="800100" indent="-342900">
              <a:buFont typeface="+mj-lt"/>
              <a:buAutoNum type="alphaUcPeriod"/>
              <a:defRPr sz="18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0896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Big Image Placeholder">
  <p:cSld name="11_Big Image Placeholder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5"/>
          <p:cNvSpPr>
            <a:spLocks noGrp="1"/>
          </p:cNvSpPr>
          <p:nvPr>
            <p:ph type="pic" idx="2"/>
          </p:nvPr>
        </p:nvSpPr>
        <p:spPr>
          <a:xfrm>
            <a:off x="909194" y="1491342"/>
            <a:ext cx="2331888" cy="3652158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149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Big Image Placeholder">
  <p:cSld name="19_Big Image Placeholder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6"/>
          <p:cNvSpPr>
            <a:spLocks noGrp="1"/>
          </p:cNvSpPr>
          <p:nvPr>
            <p:ph type="pic" idx="2"/>
          </p:nvPr>
        </p:nvSpPr>
        <p:spPr>
          <a:xfrm>
            <a:off x="5371458" y="957602"/>
            <a:ext cx="2665728" cy="16881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86" name="Google Shape;86;p46"/>
          <p:cNvSpPr>
            <a:spLocks noGrp="1"/>
          </p:cNvSpPr>
          <p:nvPr>
            <p:ph type="pic" idx="3"/>
          </p:nvPr>
        </p:nvSpPr>
        <p:spPr>
          <a:xfrm>
            <a:off x="1110475" y="957602"/>
            <a:ext cx="2665728" cy="1688187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01959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7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5027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Title - Internal use only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7" y="144754"/>
            <a:ext cx="8664575" cy="445796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371600" y="895350"/>
            <a:ext cx="6400800" cy="3657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803758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Layout">
  <p:cSld name="1_ImageLayou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7"/>
          <p:cNvSpPr>
            <a:spLocks noGrp="1"/>
          </p:cNvSpPr>
          <p:nvPr>
            <p:ph type="pic" idx="2"/>
          </p:nvPr>
        </p:nvSpPr>
        <p:spPr>
          <a:xfrm>
            <a:off x="6469160" y="0"/>
            <a:ext cx="2674840" cy="5143500"/>
          </a:xfrm>
          <a:prstGeom prst="rect">
            <a:avLst/>
          </a:prstGeom>
          <a:solidFill>
            <a:srgbClr val="F3F3F5"/>
          </a:solidFill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251723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2C39D9-C768-409B-83F0-B0F3888A4E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0BD7DD-BC90-4BF0-9690-CEEC669832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735DCFD-BF4A-4AF7-ACA6-F427A5F95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7DE81-CD82-4D8B-8967-2F112D2827FF}" type="datetimeFigureOut">
              <a:rPr lang="nl-NL" smtClean="0"/>
              <a:t>12-9-2023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A6A6CD4-918B-4934-B600-59393A2C9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4C393EA-697B-4F4B-BC8D-EE5F6CB2B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64AE33-D885-4B52-81F7-825DE871AA38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72505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Standard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>
          <a:xfrm>
            <a:off x="8560136" y="4950219"/>
            <a:ext cx="465282" cy="165832"/>
          </a:xfrm>
          <a:prstGeom prst="rect">
            <a:avLst/>
          </a:prstGeom>
        </p:spPr>
        <p:txBody>
          <a:bodyPr/>
          <a:lstStyle>
            <a:lvl1pPr algn="r">
              <a:defRPr sz="563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fld id="{B7EA9F2B-C7B5-4957-858E-C8B52E76DAAD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>
          <a:xfrm>
            <a:off x="118582" y="4948017"/>
            <a:ext cx="8375084" cy="165832"/>
          </a:xfrm>
          <a:prstGeom prst="rect">
            <a:avLst/>
          </a:prstGeom>
        </p:spPr>
        <p:txBody>
          <a:bodyPr/>
          <a:lstStyle>
            <a:lvl1pPr>
              <a:defRPr sz="563">
                <a:solidFill>
                  <a:schemeClr val="tx1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endParaRPr lang="ja-JP" altLang="en-US"/>
          </a:p>
        </p:txBody>
      </p:sp>
      <p:sp>
        <p:nvSpPr>
          <p:cNvPr id="9" name="タイトル 1"/>
          <p:cNvSpPr>
            <a:spLocks noGrp="1"/>
          </p:cNvSpPr>
          <p:nvPr>
            <p:ph type="title" hasCustomPrompt="1"/>
          </p:nvPr>
        </p:nvSpPr>
        <p:spPr>
          <a:xfrm>
            <a:off x="164109" y="132779"/>
            <a:ext cx="7445560" cy="270030"/>
          </a:xfrm>
          <a:prstGeom prst="rect">
            <a:avLst/>
          </a:prstGeom>
        </p:spPr>
        <p:txBody>
          <a:bodyPr wrap="none" tIns="108000" anchor="ctr" anchorCtr="0"/>
          <a:lstStyle>
            <a:lvl1pPr algn="l">
              <a:defRPr sz="1237"/>
            </a:lvl1pPr>
          </a:lstStyle>
          <a:p>
            <a:r>
              <a:rPr kumimoji="1" lang="ja-JP" altLang="en-US"/>
              <a:t>タイトル　メイリオ</a:t>
            </a:r>
            <a:r>
              <a:rPr kumimoji="1" lang="en-US" altLang="ja-JP"/>
              <a:t>16~22pt</a:t>
            </a:r>
            <a:endParaRPr kumimoji="1" lang="ja-JP" altLang="en-US"/>
          </a:p>
        </p:txBody>
      </p:sp>
      <p:pic>
        <p:nvPicPr>
          <p:cNvPr id="10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110" y="488898"/>
            <a:ext cx="8814344" cy="45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テキスト プレースホルダー 2"/>
          <p:cNvSpPr>
            <a:spLocks noGrp="1"/>
          </p:cNvSpPr>
          <p:nvPr>
            <p:ph type="body" sz="quarter" idx="12" hasCustomPrompt="1"/>
          </p:nvPr>
        </p:nvSpPr>
        <p:spPr>
          <a:xfrm>
            <a:off x="137057" y="622300"/>
            <a:ext cx="8841396" cy="427170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00">
                <a:latin typeface="メイリオ" panose="020B0604030504040204" pitchFamily="50" charset="-128"/>
                <a:ea typeface="メイリオ" panose="020B0604030504040204" pitchFamily="50" charset="-128"/>
                <a:cs typeface="メイリオ" panose="020B0604030504040204" pitchFamily="50" charset="-128"/>
              </a:defRPr>
            </a:lvl1pPr>
          </a:lstStyle>
          <a:p>
            <a:pPr lvl="0"/>
            <a:r>
              <a:rPr kumimoji="1" lang="ja-JP" altLang="en-US"/>
              <a:t>テキスト　メイリオ</a:t>
            </a:r>
            <a:r>
              <a:rPr kumimoji="1" lang="en-US" altLang="ja-JP"/>
              <a:t>12~24pt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51331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eypoint on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jdelijke aanduiding voor tekst 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1"/>
            <a:ext cx="9144000" cy="470372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anchor="ctr"/>
          <a:lstStyle>
            <a:lvl1pPr algn="ctr">
              <a:buNone/>
              <a:defRPr sz="5400" cap="none" baseline="0">
                <a:solidFill>
                  <a:schemeClr val="bg1"/>
                </a:solidFill>
                <a:latin typeface="Calibri Light" panose="020F0302020204030204" pitchFamily="34" charset="0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nl-NL" dirty="0"/>
              <a:t> </a:t>
            </a:r>
          </a:p>
        </p:txBody>
      </p:sp>
      <p:sp>
        <p:nvSpPr>
          <p:cNvPr id="5" name="Text Placeholder 22">
            <a:extLst>
              <a:ext uri="{FF2B5EF4-FFF2-40B4-BE49-F238E27FC236}">
                <a16:creationId xmlns:a16="http://schemas.microsoft.com/office/drawing/2014/main" id="{1840ED4F-559A-F248-A99C-AAD368AFAD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28600" y="171388"/>
            <a:ext cx="8664575" cy="445796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4077964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32" name="Text Placeholder 31"/>
          <p:cNvSpPr>
            <a:spLocks noGrp="1"/>
          </p:cNvSpPr>
          <p:nvPr>
            <p:ph type="body" sz="quarter" idx="13"/>
          </p:nvPr>
        </p:nvSpPr>
        <p:spPr>
          <a:xfrm>
            <a:off x="1371600" y="895350"/>
            <a:ext cx="7543800" cy="213360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5400" cap="none" baseline="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4" name="Text Placeholder 33"/>
          <p:cNvSpPr>
            <a:spLocks noGrp="1"/>
          </p:cNvSpPr>
          <p:nvPr>
            <p:ph type="body" sz="quarter" idx="14"/>
          </p:nvPr>
        </p:nvSpPr>
        <p:spPr>
          <a:xfrm>
            <a:off x="1371600" y="3028950"/>
            <a:ext cx="7543800" cy="1600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7" name="Text Placeholder 31"/>
          <p:cNvSpPr>
            <a:spLocks noGrp="1"/>
          </p:cNvSpPr>
          <p:nvPr>
            <p:ph type="body" sz="quarter" idx="15" hasCustomPrompt="1"/>
          </p:nvPr>
        </p:nvSpPr>
        <p:spPr>
          <a:xfrm>
            <a:off x="228600" y="895350"/>
            <a:ext cx="1143000" cy="2133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r">
              <a:defRPr sz="5400" cap="none" baseline="0">
                <a:solidFill>
                  <a:schemeClr val="tx1"/>
                </a:solidFill>
                <a:latin typeface="Calibri Light" panose="020F0302020204030204" pitchFamily="34" charset="0"/>
              </a:defRPr>
            </a:lvl1pPr>
          </a:lstStyle>
          <a:p>
            <a:pPr lvl="0"/>
            <a:r>
              <a:rPr lang="en-US" dirty="0"/>
              <a:t>00</a:t>
            </a:r>
            <a:r>
              <a:rPr lang="nl-BE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172448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0" y="225176"/>
            <a:ext cx="8664575" cy="445796"/>
          </a:xfrm>
          <a:prstGeom prst="rect">
            <a:avLst/>
          </a:prstGeom>
        </p:spPr>
        <p:txBody>
          <a:bodyPr/>
          <a:lstStyle>
            <a:lvl1pPr>
              <a:defRPr sz="2000"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>
          <a:xfrm>
            <a:off x="1371600" y="895350"/>
            <a:ext cx="6400800" cy="3657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35614932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_2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cs-CZ" dirty="0"/>
              <a:t>Partnerská konference Daikin 05/2023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563B4B-4410-459F-97AD-D0AEEE9266C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28600" y="895350"/>
            <a:ext cx="4191000" cy="37338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4724400" y="895350"/>
            <a:ext cx="4191000" cy="37338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2"/>
          <p:cNvSpPr>
            <a:spLocks noGrp="1"/>
          </p:cNvSpPr>
          <p:nvPr>
            <p:ph type="body" sz="quarter" idx="15"/>
          </p:nvPr>
        </p:nvSpPr>
        <p:spPr>
          <a:xfrm>
            <a:off x="228600" y="171388"/>
            <a:ext cx="8664575" cy="445796"/>
          </a:xfrm>
          <a:prstGeom prst="rect">
            <a:avLst/>
          </a:prstGeom>
        </p:spPr>
        <p:txBody>
          <a:bodyPr/>
          <a:lstStyle>
            <a:lvl1pPr>
              <a:defRPr cap="none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416556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slideLayout" Target="../slideLayouts/slideLayout54.xml"/><Relationship Id="rId18" Type="http://schemas.openxmlformats.org/officeDocument/2006/relationships/image" Target="../media/image19.sv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17" Type="http://schemas.openxmlformats.org/officeDocument/2006/relationships/image" Target="../media/image18.png"/><Relationship Id="rId2" Type="http://schemas.openxmlformats.org/officeDocument/2006/relationships/slideLayout" Target="../slideLayouts/slideLayout43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Relationship Id="rId14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3" descr="intr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032" y="0"/>
            <a:ext cx="899953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324606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54150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55" r:id="rId3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4806112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4754916"/>
            <a:ext cx="381000" cy="3762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76563B4B-4410-459F-97AD-D0AEEE9266C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7A611C7B-B5AA-AC42-BD81-6C61DB9C77E3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4831116"/>
            <a:ext cx="990600" cy="20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7338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702" r:id="rId2"/>
    <p:sldLayoutId id="2147483661" r:id="rId3"/>
    <p:sldLayoutId id="2147483674" r:id="rId4"/>
    <p:sldLayoutId id="2147483684" r:id="rId5"/>
    <p:sldLayoutId id="2147483668" r:id="rId6"/>
    <p:sldLayoutId id="2147483666" r:id="rId7"/>
    <p:sldLayoutId id="2147483665" r:id="rId8"/>
    <p:sldLayoutId id="2147483688" r:id="rId9"/>
    <p:sldLayoutId id="2147483675" r:id="rId10"/>
    <p:sldLayoutId id="2147483667" r:id="rId11"/>
    <p:sldLayoutId id="2147483693" r:id="rId12"/>
    <p:sldLayoutId id="2147483677" r:id="rId13"/>
    <p:sldLayoutId id="2147483706" r:id="rId14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8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j-lt"/>
          <a:ea typeface="+mn-ea"/>
          <a:cs typeface="+mn-cs"/>
        </a:defRPr>
      </a:lvl1pPr>
      <a:lvl2pPr marL="4572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1"/>
          <p:cNvSpPr/>
          <p:nvPr/>
        </p:nvSpPr>
        <p:spPr>
          <a:xfrm flipH="1">
            <a:off x="458840" y="4769204"/>
            <a:ext cx="9455" cy="389100"/>
          </a:xfrm>
          <a:prstGeom prst="rect">
            <a:avLst/>
          </a:prstGeom>
          <a:solidFill>
            <a:srgbClr val="C3C3C3"/>
          </a:solidFill>
          <a:ln>
            <a:noFill/>
          </a:ln>
        </p:spPr>
        <p:txBody>
          <a:bodyPr spcFirstLastPara="1" wrap="square" lIns="82097" tIns="82097" rIns="82097" bIns="82097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33" b="0" i="0">
              <a:latin typeface="Myriad Pro Regular" charset="0"/>
              <a:ea typeface="Myriad Pro Regular" charset="0"/>
              <a:cs typeface="Myriad Pro Regular" charset="0"/>
            </a:endParaRPr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-13281" y="4754305"/>
            <a:ext cx="473164" cy="3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69325" tIns="169325" rIns="169325" bIns="169325" anchor="t" anchorCtr="0">
            <a:noAutofit/>
          </a:bodyPr>
          <a:lstStyle>
            <a:lvl1pPr lvl="0" algn="r" rtl="0">
              <a:buNone/>
              <a:defRPr sz="921" b="0" i="0">
                <a:solidFill>
                  <a:srgbClr val="777777"/>
                </a:solidFill>
                <a:latin typeface="Myriad Pro Regular" charset="0"/>
                <a:ea typeface="Myriad Pro Regular" charset="0"/>
                <a:cs typeface="Myriad Pro Regular" charset="0"/>
                <a:sym typeface="Calibri"/>
              </a:defRPr>
            </a:lvl1pPr>
            <a:lvl2pPr lvl="1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algn="r" rtl="0">
              <a:buNone/>
              <a:defRPr sz="921">
                <a:solidFill>
                  <a:srgbClr val="777777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uk-UA" smtClean="0"/>
              <a:t>‹#›</a:t>
            </a:fld>
            <a:endParaRPr lang="uk-UA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3566" y="340607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Kliknutím upravíte styl hlavního názvu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US"/>
              <a:t>Druhá úroveň</a:t>
            </a:r>
          </a:p>
          <a:p>
            <a:pPr lvl="2"/>
            <a:r>
              <a:rPr lang="en-US"/>
              <a:t>Třetí úroveň</a:t>
            </a:r>
          </a:p>
          <a:p>
            <a:pPr lvl="3"/>
            <a:r>
              <a:rPr lang="en-US"/>
              <a:t>Čtvrtá úroveň</a:t>
            </a:r>
          </a:p>
          <a:p>
            <a:pPr lvl="4"/>
            <a:r>
              <a:rPr lang="en-US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4286516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  <p:sldLayoutId id="2147483728" r:id="rId15"/>
    <p:sldLayoutId id="2147483729" r:id="rId16"/>
    <p:sldLayoutId id="2147483730" r:id="rId17"/>
    <p:sldLayoutId id="2147483731" r:id="rId18"/>
    <p:sldLayoutId id="2147483732" r:id="rId19"/>
    <p:sldLayoutId id="2147483733" r:id="rId20"/>
    <p:sldLayoutId id="2147483734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p15="http://schemas.microsoft.com/office/powerpoint/2012/main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400" b="0" i="0" u="none" strike="noStrike" cap="none">
          <a:solidFill>
            <a:schemeClr val="tx2"/>
          </a:solidFill>
          <a:latin typeface="+mn-lt"/>
          <a:ea typeface="Myriad Pro Regular" charset="0"/>
          <a:cs typeface="Myriad Pro Regular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rgbClr val="000000"/>
          </a:solidFill>
          <a:latin typeface="+mn-lt"/>
          <a:ea typeface="Myriad Pro Regular" charset="0"/>
          <a:cs typeface="Myriad Pro Regular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00" b="0" i="0" u="none" strike="noStrike" cap="none">
          <a:solidFill>
            <a:schemeClr val="tx2"/>
          </a:solidFill>
          <a:latin typeface="+mn-lt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100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3pPr>
      <a:lvl4pPr marL="171446" marR="0" lvl="3" indent="-17144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charset="0"/>
        <a:buChar char="•"/>
        <a:defRPr sz="1100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00" b="0" i="0" u="none" strike="noStrike" cap="none">
          <a:solidFill>
            <a:schemeClr val="tx1"/>
          </a:solidFill>
          <a:latin typeface="+mn-lt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67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8">
          <p15:clr>
            <a:srgbClr val="EA4335"/>
          </p15:clr>
        </p15:guide>
        <p15:guide id="2" pos="295">
          <p15:clr>
            <a:srgbClr val="EA4335"/>
          </p15:clr>
        </p15:guide>
        <p15:guide id="3" orient="horz" pos="3003">
          <p15:clr>
            <a:srgbClr val="EA4335"/>
          </p15:clr>
        </p15:guide>
        <p15:guide id="4" pos="5488">
          <p15:clr>
            <a:srgbClr val="EA4335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62259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3" r:id="rId1"/>
    <p:sldLayoutId id="2147483754" r:id="rId2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691291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25" tIns="91400" rIns="182825" bIns="9140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Source Sans Pro Light"/>
                <a:ea typeface="Source Sans Pro Light"/>
                <a:cs typeface="Source Sans Pro Light"/>
                <a:sym typeface="Source Sans Pro Light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6pPr>
            <a:lvl7pPr marL="32004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7pPr>
            <a:lvl8pPr marL="36576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8pPr>
            <a:lvl9pPr marL="41148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Lato Light"/>
                <a:ea typeface="Lato Light"/>
                <a:cs typeface="Lato Light"/>
                <a:sym typeface="Lato Light"/>
              </a:defRPr>
            </a:lvl9pPr>
          </a:lstStyle>
          <a:p>
            <a:endParaRPr/>
          </a:p>
        </p:txBody>
      </p:sp>
      <p:sp>
        <p:nvSpPr>
          <p:cNvPr id="11" name="Google Shape;11;p32"/>
          <p:cNvSpPr txBox="1">
            <a:spLocks noGrp="1"/>
          </p:cNvSpPr>
          <p:nvPr>
            <p:ph type="title"/>
          </p:nvPr>
        </p:nvSpPr>
        <p:spPr>
          <a:xfrm>
            <a:off x="628814" y="273844"/>
            <a:ext cx="7539836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393D2"/>
              </a:buClr>
              <a:buSzPts val="6600"/>
              <a:buFont typeface="Poppins"/>
              <a:buNone/>
              <a:defRPr sz="6600" b="1" i="0" u="none" strike="noStrike" cap="none">
                <a:solidFill>
                  <a:srgbClr val="2393D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 dirty="0"/>
          </a:p>
        </p:txBody>
      </p:sp>
      <p:sp>
        <p:nvSpPr>
          <p:cNvPr id="12" name="Google Shape;12;p32"/>
          <p:cNvSpPr txBox="1"/>
          <p:nvPr/>
        </p:nvSpPr>
        <p:spPr>
          <a:xfrm>
            <a:off x="8533996" y="4801614"/>
            <a:ext cx="610004" cy="341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77991" bIns="2700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450" b="0" i="0" u="none" strike="noStrike" cap="none">
                <a:solidFill>
                  <a:srgbClr val="A3A3A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450" b="0" i="0" u="none" strike="noStrike" cap="none">
              <a:solidFill>
                <a:srgbClr val="A3A3A3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cxnSp>
        <p:nvCxnSpPr>
          <p:cNvPr id="30" name="Google Shape;30;p32"/>
          <p:cNvCxnSpPr/>
          <p:nvPr/>
        </p:nvCxnSpPr>
        <p:spPr>
          <a:xfrm rot="10800000">
            <a:off x="8521841" y="4705350"/>
            <a:ext cx="241780" cy="0"/>
          </a:xfrm>
          <a:prstGeom prst="straightConnector1">
            <a:avLst/>
          </a:prstGeom>
          <a:noFill/>
          <a:ln w="9525" cap="flat" cmpd="sng">
            <a:solidFill>
              <a:srgbClr val="C4C4C4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6063CCE3-2174-4023-8593-75A0F59CE98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8175526" y="184099"/>
            <a:ext cx="716940" cy="17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9093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2" r:id="rId13"/>
    <p:sldLayoutId id="2147483773" r:id="rId14"/>
    <p:sldLayoutId id="2147483775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525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1473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4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4.xml"/><Relationship Id="rId5" Type="http://schemas.openxmlformats.org/officeDocument/2006/relationships/hyperlink" Target="mailto:habel.t@daikin.cz" TargetMode="External"/><Relationship Id="rId4" Type="http://schemas.openxmlformats.org/officeDocument/2006/relationships/image" Target="../media/image37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CEC36FC-5D76-4060-BE14-EC91EB8BBB7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-195220"/>
            <a:ext cx="8915400" cy="2963586"/>
          </a:xfrm>
        </p:spPr>
        <p:txBody>
          <a:bodyPr/>
          <a:lstStyle/>
          <a:p>
            <a:pPr>
              <a:spcBef>
                <a:spcPts val="0"/>
              </a:spcBef>
              <a:defRPr/>
            </a:pPr>
            <a:endParaRPr kumimoji="0" lang="cs-CZ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endParaRPr lang="cs-CZ" sz="4000" b="1" dirty="0">
              <a:latin typeface="Calibri"/>
            </a:endParaRPr>
          </a:p>
          <a:p>
            <a:pPr>
              <a:spcBef>
                <a:spcPts val="0"/>
              </a:spcBef>
              <a:defRPr/>
            </a:pPr>
            <a:endParaRPr kumimoji="0" lang="cs-CZ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endParaRPr lang="cs-CZ" sz="4000" b="1" dirty="0">
              <a:latin typeface="Calibri"/>
            </a:endParaRPr>
          </a:p>
          <a:p>
            <a:pPr>
              <a:spcBef>
                <a:spcPts val="0"/>
              </a:spcBef>
              <a:defRPr/>
            </a:pPr>
            <a:endParaRPr kumimoji="0" lang="cs-CZ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endParaRPr lang="cs-CZ" sz="4000" b="1" dirty="0">
              <a:latin typeface="Calibri"/>
            </a:endParaRPr>
          </a:p>
          <a:p>
            <a:pPr>
              <a:spcBef>
                <a:spcPts val="0"/>
              </a:spcBef>
              <a:defRPr/>
            </a:pPr>
            <a:endParaRPr kumimoji="0" lang="cs-CZ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endParaRPr lang="cs-CZ" sz="4000" b="1" dirty="0">
              <a:latin typeface="Calibri"/>
            </a:endParaRPr>
          </a:p>
          <a:p>
            <a:pPr>
              <a:spcBef>
                <a:spcPts val="0"/>
              </a:spcBef>
              <a:defRPr/>
            </a:pPr>
            <a:endParaRPr kumimoji="0" lang="cs-CZ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endParaRPr lang="cs-CZ" sz="4000" b="1" dirty="0">
              <a:latin typeface="Calibri"/>
            </a:endParaRPr>
          </a:p>
          <a:p>
            <a:pPr>
              <a:spcBef>
                <a:spcPts val="0"/>
              </a:spcBef>
              <a:defRPr/>
            </a:pPr>
            <a:endParaRPr kumimoji="0" lang="cs-CZ" sz="4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>
              <a:spcBef>
                <a:spcPts val="0"/>
              </a:spcBef>
              <a:defRPr/>
            </a:pPr>
            <a:r>
              <a:rPr kumimoji="0" lang="cs-CZ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Cirkulární ekonomika tepelných čerpadel</a:t>
            </a:r>
          </a:p>
          <a:p>
            <a:pPr>
              <a:spcBef>
                <a:spcPts val="0"/>
              </a:spcBef>
              <a:defRPr/>
            </a:pPr>
            <a:r>
              <a:rPr lang="cs-CZ" sz="3600" b="1" dirty="0">
                <a:latin typeface="Calibri"/>
              </a:rPr>
              <a:t>Konference Předcházení vzniku odpadu</a:t>
            </a:r>
            <a:endParaRPr kumimoji="0" lang="cs-CZ" sz="36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286805-14DF-EEF7-2E0A-6B1C202E7EFC}"/>
              </a:ext>
            </a:extLst>
          </p:cNvPr>
          <p:cNvSpPr txBox="1"/>
          <p:nvPr/>
        </p:nvSpPr>
        <p:spPr>
          <a:xfrm>
            <a:off x="849385" y="2214423"/>
            <a:ext cx="80660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800" b="1" noProof="0" dirty="0">
                <a:solidFill>
                  <a:schemeClr val="tx2"/>
                </a:solidFill>
                <a:latin typeface="+mj-lt"/>
              </a:rPr>
              <a:t>Tomáš Habel</a:t>
            </a:r>
          </a:p>
          <a:p>
            <a:pPr algn="r"/>
            <a:r>
              <a:rPr lang="cs-CZ" sz="1800" b="1" dirty="0">
                <a:solidFill>
                  <a:schemeClr val="tx2"/>
                </a:solidFill>
                <a:effectLst/>
                <a:latin typeface="+mj-lt"/>
                <a:ea typeface="Yu Gothic" panose="020B0400000000000000" pitchFamily="34" charset="-128"/>
              </a:rPr>
              <a:t> </a:t>
            </a:r>
            <a:r>
              <a:rPr lang="cs-CZ" b="1" dirty="0">
                <a:solidFill>
                  <a:schemeClr val="tx2"/>
                </a:solidFill>
                <a:latin typeface="+mj-lt"/>
                <a:ea typeface="Yu Gothic" panose="020B0400000000000000" pitchFamily="34" charset="-128"/>
              </a:rPr>
              <a:t>Environment </a:t>
            </a:r>
            <a:r>
              <a:rPr lang="cs-CZ" b="1" dirty="0" err="1">
                <a:solidFill>
                  <a:schemeClr val="tx2"/>
                </a:solidFill>
                <a:latin typeface="+mj-lt"/>
                <a:ea typeface="Yu Gothic" panose="020B0400000000000000" pitchFamily="34" charset="-128"/>
              </a:rPr>
              <a:t>Readiness</a:t>
            </a:r>
            <a:r>
              <a:rPr lang="cs-CZ" b="1" dirty="0">
                <a:solidFill>
                  <a:schemeClr val="tx2"/>
                </a:solidFill>
                <a:latin typeface="+mj-lt"/>
                <a:ea typeface="Yu Gothic" panose="020B0400000000000000" pitchFamily="34" charset="-128"/>
              </a:rPr>
              <a:t> </a:t>
            </a:r>
            <a:r>
              <a:rPr lang="cs-CZ" b="1" dirty="0" err="1">
                <a:solidFill>
                  <a:schemeClr val="tx2"/>
                </a:solidFill>
                <a:latin typeface="+mj-lt"/>
                <a:ea typeface="Yu Gothic" panose="020B0400000000000000" pitchFamily="34" charset="-128"/>
              </a:rPr>
              <a:t>Officer</a:t>
            </a:r>
            <a:endParaRPr lang="cs-CZ" b="1" dirty="0">
              <a:solidFill>
                <a:schemeClr val="tx2"/>
              </a:solidFill>
              <a:latin typeface="+mj-lt"/>
              <a:ea typeface="Yu Gothic" panose="020B0400000000000000" pitchFamily="34" charset="-128"/>
            </a:endParaRPr>
          </a:p>
          <a:p>
            <a:pPr algn="r"/>
            <a:r>
              <a:rPr lang="cs-CZ" b="1" dirty="0" err="1">
                <a:solidFill>
                  <a:schemeClr val="tx2"/>
                </a:solidFill>
                <a:latin typeface="+mj-lt"/>
                <a:ea typeface="Yu Gothic" panose="020B0400000000000000" pitchFamily="34" charset="-128"/>
              </a:rPr>
              <a:t>Daikin</a:t>
            </a:r>
            <a:r>
              <a:rPr lang="cs-CZ" b="1" dirty="0">
                <a:solidFill>
                  <a:schemeClr val="tx2"/>
                </a:solidFill>
                <a:latin typeface="+mj-lt"/>
                <a:ea typeface="Yu Gothic" panose="020B0400000000000000" pitchFamily="34" charset="-128"/>
              </a:rPr>
              <a:t> </a:t>
            </a:r>
            <a:r>
              <a:rPr lang="cs-CZ" b="1" dirty="0" err="1">
                <a:solidFill>
                  <a:schemeClr val="tx2"/>
                </a:solidFill>
                <a:latin typeface="+mj-lt"/>
                <a:ea typeface="Yu Gothic" panose="020B0400000000000000" pitchFamily="34" charset="-128"/>
              </a:rPr>
              <a:t>Airconditioning</a:t>
            </a:r>
            <a:r>
              <a:rPr lang="cs-CZ" b="1" dirty="0">
                <a:solidFill>
                  <a:schemeClr val="tx2"/>
                </a:solidFill>
                <a:latin typeface="+mj-lt"/>
                <a:ea typeface="Yu Gothic" panose="020B0400000000000000" pitchFamily="34" charset="-128"/>
              </a:rPr>
              <a:t> </a:t>
            </a:r>
            <a:r>
              <a:rPr lang="cs-CZ" b="1" dirty="0" err="1">
                <a:solidFill>
                  <a:schemeClr val="tx2"/>
                </a:solidFill>
                <a:latin typeface="+mj-lt"/>
                <a:ea typeface="Yu Gothic" panose="020B0400000000000000" pitchFamily="34" charset="-128"/>
              </a:rPr>
              <a:t>Central</a:t>
            </a:r>
            <a:r>
              <a:rPr lang="cs-CZ" b="1" dirty="0">
                <a:solidFill>
                  <a:schemeClr val="tx2"/>
                </a:solidFill>
                <a:latin typeface="+mj-lt"/>
                <a:ea typeface="Yu Gothic" panose="020B0400000000000000" pitchFamily="34" charset="-128"/>
              </a:rPr>
              <a:t> </a:t>
            </a:r>
            <a:r>
              <a:rPr lang="cs-CZ" b="1" dirty="0" err="1">
                <a:solidFill>
                  <a:schemeClr val="tx2"/>
                </a:solidFill>
                <a:latin typeface="+mj-lt"/>
                <a:ea typeface="Yu Gothic" panose="020B0400000000000000" pitchFamily="34" charset="-128"/>
              </a:rPr>
              <a:t>Europe</a:t>
            </a:r>
            <a:r>
              <a:rPr lang="cs-CZ" b="1" dirty="0">
                <a:solidFill>
                  <a:schemeClr val="tx2"/>
                </a:solidFill>
                <a:latin typeface="+mj-lt"/>
                <a:ea typeface="Yu Gothic" panose="020B0400000000000000" pitchFamily="34" charset="-128"/>
              </a:rPr>
              <a:t> </a:t>
            </a:r>
            <a:r>
              <a:rPr lang="cs-CZ" sz="1800" b="1" dirty="0">
                <a:solidFill>
                  <a:schemeClr val="tx2"/>
                </a:solidFill>
                <a:effectLst/>
                <a:latin typeface="+mj-lt"/>
                <a:ea typeface="Yu Gothic" panose="020B0400000000000000" pitchFamily="34" charset="-128"/>
              </a:rPr>
              <a:t>– Czech Republic</a:t>
            </a:r>
            <a:endParaRPr lang="en-GB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448439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8A10F32-8030-697C-4469-2B81F20E1192}"/>
              </a:ext>
            </a:extLst>
          </p:cNvPr>
          <p:cNvSpPr/>
          <p:nvPr/>
        </p:nvSpPr>
        <p:spPr>
          <a:xfrm>
            <a:off x="402256" y="754626"/>
            <a:ext cx="8361120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buClr>
                <a:srgbClr val="000000"/>
              </a:buClr>
            </a:pPr>
            <a:endParaRPr lang="en-GB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just" defTabSz="342900">
              <a:buClr>
                <a:srgbClr val="000000"/>
              </a:buClr>
            </a:pP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Provozovatelé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stacionárních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zařízení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nebo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chladících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jednotek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chladírenských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nákladních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vozidel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a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přívěsů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které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obsahují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fluorované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skleníkové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plyny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jiné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než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pěnové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formě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zajistí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aby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znovuzískání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těchto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plynů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prováděly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fyzické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osoby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které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jsou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držiteli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příslušných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certifikátů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stanovených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 </a:t>
            </a:r>
            <a:r>
              <a:rPr lang="en-GB" sz="1400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článku</a:t>
            </a:r>
            <a:r>
              <a:rPr lang="en-GB" sz="14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10,</a:t>
            </a:r>
            <a:r>
              <a:rPr lang="en-GB" sz="14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b="1" kern="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aby </a:t>
            </a:r>
            <a:r>
              <a:rPr lang="en-GB" sz="1400" b="1" kern="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tyto</a:t>
            </a:r>
            <a:r>
              <a:rPr lang="en-GB" sz="1400" b="1" kern="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b="1" kern="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plyny</a:t>
            </a:r>
            <a:r>
              <a:rPr lang="en-GB" sz="1400" b="1" kern="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b="1" kern="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byly</a:t>
            </a:r>
            <a:r>
              <a:rPr lang="en-GB" sz="1400" b="1" kern="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b="1" kern="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recyklovány</a:t>
            </a:r>
            <a:r>
              <a:rPr lang="en-GB" sz="1400" b="1" kern="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GB" sz="1400" b="1" kern="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regenerovány</a:t>
            </a:r>
            <a:r>
              <a:rPr lang="en-GB" sz="1400" b="1" kern="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b="1" kern="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nebo</a:t>
            </a:r>
            <a:r>
              <a:rPr lang="en-GB" sz="1400" b="1" kern="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GB" sz="1400" b="1" kern="0" dirty="0" err="1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zneškodněny</a:t>
            </a:r>
            <a:r>
              <a:rPr lang="en-GB" sz="1400" b="1" kern="0" dirty="0">
                <a:solidFill>
                  <a:schemeClr val="accent3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endParaRPr lang="cs-CZ" sz="1400" b="1" kern="0" dirty="0">
              <a:solidFill>
                <a:schemeClr val="accent3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just" defTabSz="342900">
              <a:buClr>
                <a:srgbClr val="000000"/>
              </a:buClr>
            </a:pPr>
            <a:endParaRPr lang="en-GB" sz="900" kern="0" dirty="0">
              <a:solidFill>
                <a:srgbClr val="000000">
                  <a:lumMod val="95000"/>
                  <a:lumOff val="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" name="Google Shape;145;p3">
            <a:extLst>
              <a:ext uri="{FF2B5EF4-FFF2-40B4-BE49-F238E27FC236}">
                <a16:creationId xmlns:a16="http://schemas.microsoft.com/office/drawing/2014/main" id="{BEABA8D9-9828-F0E6-4573-E9BDA0320B86}"/>
              </a:ext>
            </a:extLst>
          </p:cNvPr>
          <p:cNvSpPr txBox="1"/>
          <p:nvPr/>
        </p:nvSpPr>
        <p:spPr>
          <a:xfrm>
            <a:off x="463011" y="754626"/>
            <a:ext cx="5704238" cy="28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defTabSz="342900">
              <a:buClr>
                <a:srgbClr val="000000"/>
              </a:buClr>
            </a:pPr>
            <a:r>
              <a:rPr lang="cs-CZ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Poppins"/>
              </a:rPr>
              <a:t>Nařízení EP a Rady EU č. 517/2014</a:t>
            </a:r>
            <a:endParaRPr lang="en-US" sz="16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EB2D16-52A4-3096-2C51-2A1E754D8B1D}"/>
              </a:ext>
            </a:extLst>
          </p:cNvPr>
          <p:cNvSpPr/>
          <p:nvPr/>
        </p:nvSpPr>
        <p:spPr>
          <a:xfrm>
            <a:off x="402256" y="2746464"/>
            <a:ext cx="734173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>
              <a:buClr>
                <a:srgbClr val="000000"/>
              </a:buClr>
            </a:pPr>
            <a:r>
              <a:rPr lang="en-GB" sz="1600" b="1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Zákon</a:t>
            </a:r>
            <a:r>
              <a:rPr lang="en-GB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č. 541/2020 Sb.</a:t>
            </a:r>
            <a:r>
              <a:rPr lang="cs-CZ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</a:t>
            </a:r>
            <a:r>
              <a:rPr lang="en-GB" sz="1600" b="1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Zákon</a:t>
            </a:r>
            <a:r>
              <a:rPr lang="en-GB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o </a:t>
            </a:r>
            <a:r>
              <a:rPr lang="en-GB" sz="1600" b="1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odpadech</a:t>
            </a:r>
            <a:endParaRPr lang="en-GB" sz="1600" b="1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8980AA7-4004-0993-D730-543CB2B4D2F6}"/>
              </a:ext>
            </a:extLst>
          </p:cNvPr>
          <p:cNvSpPr/>
          <p:nvPr/>
        </p:nvSpPr>
        <p:spPr>
          <a:xfrm>
            <a:off x="402256" y="2189635"/>
            <a:ext cx="407836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42900">
              <a:buClr>
                <a:srgbClr val="000000"/>
              </a:buClr>
            </a:pPr>
            <a:r>
              <a:rPr lang="en-GB" sz="1600" b="1" kern="0" dirty="0" err="1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Zákon</a:t>
            </a:r>
            <a:r>
              <a:rPr lang="en-GB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č. 89/2017 Sb.</a:t>
            </a:r>
            <a:r>
              <a:rPr lang="cs-CZ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O fluorovaných plynech</a:t>
            </a:r>
            <a:endParaRPr lang="en-GB" sz="1600" b="1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2B1E95-3C6A-8590-BD11-79284889F8E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40" t="48068" r="22631" b="29478"/>
          <a:stretch/>
        </p:blipFill>
        <p:spPr>
          <a:xfrm>
            <a:off x="463011" y="3301096"/>
            <a:ext cx="7203327" cy="13696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D371EE-DC04-1BC4-FEBC-0ACABFF28D19}"/>
              </a:ext>
            </a:extLst>
          </p:cNvPr>
          <p:cNvSpPr txBox="1"/>
          <p:nvPr/>
        </p:nvSpPr>
        <p:spPr>
          <a:xfrm>
            <a:off x="254041" y="297524"/>
            <a:ext cx="8635917" cy="740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>
                <a:srgbClr val="000000"/>
              </a:buClr>
            </a:pPr>
            <a:r>
              <a:rPr lang="cs-CZ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NAŘÍZENÍ, ZÁKONY, VYHLÁŠKY, </a:t>
            </a:r>
            <a:r>
              <a:rPr lang="cs-CZ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algn="just" defTabSz="342900">
              <a:lnSpc>
                <a:spcPct val="107000"/>
              </a:lnSpc>
              <a:buClr>
                <a:srgbClr val="000000"/>
              </a:buClr>
            </a:pPr>
            <a:endParaRPr lang="cs-CZ" sz="1050" kern="0" dirty="0">
              <a:solidFill>
                <a:schemeClr val="bg2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  <a:sym typeface="Arial"/>
            </a:endParaRPr>
          </a:p>
          <a:p>
            <a:pPr algn="just" defTabSz="342900">
              <a:lnSpc>
                <a:spcPct val="107000"/>
              </a:lnSpc>
              <a:buClr>
                <a:srgbClr val="000000"/>
              </a:buClr>
            </a:pPr>
            <a:endParaRPr lang="en-GB" sz="1500" kern="0" dirty="0">
              <a:solidFill>
                <a:schemeClr val="bg2"/>
              </a:solidFill>
              <a:latin typeface="Arial"/>
              <a:ea typeface="Yu Gothic" panose="020B0400000000000000" pitchFamily="34" charset="-128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E1DD40-02FC-AB2F-8DD2-52AD236D21FB}"/>
              </a:ext>
            </a:extLst>
          </p:cNvPr>
          <p:cNvSpPr txBox="1"/>
          <p:nvPr/>
        </p:nvSpPr>
        <p:spPr>
          <a:xfrm>
            <a:off x="6043844" y="4315205"/>
            <a:ext cx="1103576" cy="9251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>
                <a:srgbClr val="000000"/>
              </a:buClr>
            </a:pPr>
            <a:r>
              <a:rPr lang="cs-CZ" sz="28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???</a:t>
            </a:r>
            <a:endParaRPr lang="cs-CZ" sz="28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just" defTabSz="342900">
              <a:lnSpc>
                <a:spcPct val="107000"/>
              </a:lnSpc>
              <a:buClr>
                <a:srgbClr val="000000"/>
              </a:buClr>
            </a:pPr>
            <a:endParaRPr lang="cs-CZ" sz="1050" kern="0" dirty="0">
              <a:solidFill>
                <a:schemeClr val="bg2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  <a:sym typeface="Arial"/>
            </a:endParaRPr>
          </a:p>
          <a:p>
            <a:pPr algn="just" defTabSz="342900">
              <a:lnSpc>
                <a:spcPct val="107000"/>
              </a:lnSpc>
              <a:buClr>
                <a:srgbClr val="000000"/>
              </a:buClr>
            </a:pPr>
            <a:endParaRPr lang="en-GB" sz="1500" kern="0" dirty="0">
              <a:solidFill>
                <a:schemeClr val="bg2"/>
              </a:solidFill>
              <a:latin typeface="Arial"/>
              <a:ea typeface="Yu Gothic" panose="020B0400000000000000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2763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9C1A38-0816-751B-2E45-2DEABDFAED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37" t="10671"/>
          <a:stretch/>
        </p:blipFill>
        <p:spPr>
          <a:xfrm>
            <a:off x="291315" y="1300861"/>
            <a:ext cx="5750356" cy="277379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7D07580-80EE-5332-1BC0-F24A578414DF}"/>
              </a:ext>
            </a:extLst>
          </p:cNvPr>
          <p:cNvSpPr/>
          <p:nvPr/>
        </p:nvSpPr>
        <p:spPr>
          <a:xfrm>
            <a:off x="6041671" y="1771781"/>
            <a:ext cx="2942893" cy="15694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GB" sz="2399" dirty="0">
              <a:solidFill>
                <a:schemeClr val="bg2"/>
              </a:solidFill>
            </a:endParaRPr>
          </a:p>
          <a:p>
            <a:pPr algn="just"/>
            <a:endParaRPr lang="en-GB" sz="2399" dirty="0">
              <a:solidFill>
                <a:schemeClr val="bg2"/>
              </a:solidFill>
            </a:endParaRPr>
          </a:p>
          <a:p>
            <a:pPr algn="just"/>
            <a:r>
              <a:rPr lang="en-GB" sz="900" b="1" dirty="0">
                <a:solidFill>
                  <a:schemeClr val="bg2"/>
                </a:solidFill>
              </a:rPr>
              <a:t>„</a:t>
            </a:r>
            <a:r>
              <a:rPr lang="en-GB" sz="1200" b="1" dirty="0" err="1">
                <a:solidFill>
                  <a:schemeClr val="bg2"/>
                </a:solidFill>
              </a:rPr>
              <a:t>recyklací</a:t>
            </a:r>
            <a:r>
              <a:rPr lang="en-GB" sz="1200" b="1" dirty="0">
                <a:solidFill>
                  <a:schemeClr val="bg2"/>
                </a:solidFill>
              </a:rPr>
              <a:t>“ </a:t>
            </a:r>
            <a:endParaRPr lang="cs-CZ" sz="1200" b="1" dirty="0">
              <a:solidFill>
                <a:schemeClr val="bg2"/>
              </a:solidFill>
            </a:endParaRPr>
          </a:p>
          <a:p>
            <a:pPr algn="just"/>
            <a:r>
              <a:rPr lang="en-GB" sz="1200" dirty="0" err="1">
                <a:solidFill>
                  <a:schemeClr val="bg2"/>
                </a:solidFill>
              </a:rPr>
              <a:t>opětovné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použití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znovuzískaných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fluorovaných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skleníkových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plynů</a:t>
            </a:r>
            <a:r>
              <a:rPr lang="en-GB" sz="1200" dirty="0">
                <a:solidFill>
                  <a:schemeClr val="bg2"/>
                </a:solidFill>
              </a:rPr>
              <a:t> po </a:t>
            </a:r>
            <a:r>
              <a:rPr lang="en-GB" sz="1200" dirty="0" err="1">
                <a:solidFill>
                  <a:schemeClr val="bg2"/>
                </a:solidFill>
              </a:rPr>
              <a:t>základním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přečištění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BFA3A95-2F1C-C80C-167D-1186B3D6E18E}"/>
              </a:ext>
            </a:extLst>
          </p:cNvPr>
          <p:cNvSpPr/>
          <p:nvPr/>
        </p:nvSpPr>
        <p:spPr>
          <a:xfrm>
            <a:off x="5605543" y="3049715"/>
            <a:ext cx="32584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n-GB" sz="1200" dirty="0">
              <a:solidFill>
                <a:schemeClr val="bg2"/>
              </a:solidFill>
            </a:endParaRPr>
          </a:p>
          <a:p>
            <a:pPr algn="just"/>
            <a:endParaRPr lang="en-GB" sz="1200" dirty="0">
              <a:solidFill>
                <a:schemeClr val="bg2"/>
              </a:solidFill>
            </a:endParaRPr>
          </a:p>
          <a:p>
            <a:pPr lvl="1" algn="just"/>
            <a:r>
              <a:rPr lang="en-GB" sz="1200" b="1" dirty="0">
                <a:solidFill>
                  <a:schemeClr val="bg2"/>
                </a:solidFill>
              </a:rPr>
              <a:t>„</a:t>
            </a:r>
            <a:r>
              <a:rPr lang="en-GB" sz="1200" b="1" dirty="0" err="1">
                <a:solidFill>
                  <a:schemeClr val="bg2"/>
                </a:solidFill>
              </a:rPr>
              <a:t>regenerací</a:t>
            </a:r>
            <a:r>
              <a:rPr lang="en-GB" sz="1200" b="1" dirty="0">
                <a:solidFill>
                  <a:schemeClr val="bg2"/>
                </a:solidFill>
              </a:rPr>
              <a:t>“</a:t>
            </a:r>
            <a:endParaRPr lang="cs-CZ" sz="1200" b="1" dirty="0">
              <a:solidFill>
                <a:schemeClr val="bg2"/>
              </a:solidFill>
            </a:endParaRPr>
          </a:p>
          <a:p>
            <a:pPr lvl="1" algn="just"/>
            <a:r>
              <a:rPr lang="en-GB" sz="1200" dirty="0" err="1">
                <a:solidFill>
                  <a:schemeClr val="bg2"/>
                </a:solidFill>
              </a:rPr>
              <a:t>Přepracování</a:t>
            </a:r>
            <a:r>
              <a:rPr lang="cs-CZ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znovuzískaných</a:t>
            </a:r>
            <a:r>
              <a:rPr lang="cs-CZ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fluorovaných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skleníkových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plynů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tak</a:t>
            </a:r>
            <a:r>
              <a:rPr lang="en-GB" sz="1200" dirty="0">
                <a:solidFill>
                  <a:schemeClr val="bg2"/>
                </a:solidFill>
              </a:rPr>
              <a:t>, aby </a:t>
            </a:r>
            <a:r>
              <a:rPr lang="en-GB" sz="1200" dirty="0" err="1">
                <a:solidFill>
                  <a:schemeClr val="bg2"/>
                </a:solidFill>
              </a:rPr>
              <a:t>odpovídaly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vlastnostem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nově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vyrobené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látky</a:t>
            </a:r>
            <a:r>
              <a:rPr lang="en-GB" sz="1200" dirty="0">
                <a:solidFill>
                  <a:schemeClr val="bg2"/>
                </a:solidFill>
              </a:rPr>
              <a:t>, s </a:t>
            </a:r>
            <a:r>
              <a:rPr lang="en-GB" sz="1200" dirty="0" err="1">
                <a:solidFill>
                  <a:schemeClr val="bg2"/>
                </a:solidFill>
              </a:rPr>
              <a:t>ohledem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na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jejich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zamýšlené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použití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</a:p>
        </p:txBody>
      </p:sp>
      <p:sp>
        <p:nvSpPr>
          <p:cNvPr id="10" name="Google Shape;145;p3">
            <a:extLst>
              <a:ext uri="{FF2B5EF4-FFF2-40B4-BE49-F238E27FC236}">
                <a16:creationId xmlns:a16="http://schemas.microsoft.com/office/drawing/2014/main" id="{C53F8E5C-37D0-6DF1-4988-FB236FBC19B1}"/>
              </a:ext>
            </a:extLst>
          </p:cNvPr>
          <p:cNvSpPr txBox="1"/>
          <p:nvPr/>
        </p:nvSpPr>
        <p:spPr>
          <a:xfrm>
            <a:off x="617089" y="583167"/>
            <a:ext cx="823559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cs-CZ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Poppins"/>
              </a:rPr>
              <a:t>ČSN EN 378-4 CHLADÍCÍ ZAŘÍZENÍ A TEPELNÁ ČERPADLA – BEZPEČNOSTNÍ A ENVIRONMENTÁLNÍ POŽADAVKY ČÁST 4: Provoz, údržba, oprava a rekuperace</a:t>
            </a:r>
            <a:endParaRPr lang="en-US" sz="1600" b="1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623B90-818D-36F2-2DFD-3AD2CD1D0790}"/>
              </a:ext>
            </a:extLst>
          </p:cNvPr>
          <p:cNvSpPr/>
          <p:nvPr/>
        </p:nvSpPr>
        <p:spPr>
          <a:xfrm>
            <a:off x="6041672" y="596318"/>
            <a:ext cx="2942893" cy="17540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2399" dirty="0">
              <a:solidFill>
                <a:schemeClr val="bg2"/>
              </a:solidFill>
            </a:endParaRPr>
          </a:p>
          <a:p>
            <a:endParaRPr lang="en-GB" sz="2399" dirty="0">
              <a:solidFill>
                <a:schemeClr val="bg2"/>
              </a:solidFill>
            </a:endParaRPr>
          </a:p>
          <a:p>
            <a:pPr algn="just"/>
            <a:r>
              <a:rPr lang="en-GB" sz="1200" b="1" dirty="0">
                <a:solidFill>
                  <a:schemeClr val="bg2"/>
                </a:solidFill>
              </a:rPr>
              <a:t>„</a:t>
            </a:r>
            <a:r>
              <a:rPr lang="en-GB" sz="1200" b="1" dirty="0" err="1">
                <a:solidFill>
                  <a:schemeClr val="bg2"/>
                </a:solidFill>
              </a:rPr>
              <a:t>znovuzískáváním</a:t>
            </a:r>
            <a:r>
              <a:rPr lang="en-GB" sz="1200" b="1" dirty="0">
                <a:solidFill>
                  <a:schemeClr val="bg2"/>
                </a:solidFill>
              </a:rPr>
              <a:t>“ </a:t>
            </a:r>
            <a:endParaRPr lang="cs-CZ" sz="1200" b="1" dirty="0">
              <a:solidFill>
                <a:schemeClr val="bg2"/>
              </a:solidFill>
            </a:endParaRPr>
          </a:p>
          <a:p>
            <a:pPr algn="just"/>
            <a:r>
              <a:rPr lang="en-GB" sz="1200" dirty="0" err="1">
                <a:solidFill>
                  <a:schemeClr val="bg2"/>
                </a:solidFill>
              </a:rPr>
              <a:t>sběr</a:t>
            </a:r>
            <a:r>
              <a:rPr lang="en-GB" sz="1200" dirty="0">
                <a:solidFill>
                  <a:schemeClr val="bg2"/>
                </a:solidFill>
              </a:rPr>
              <a:t> a </a:t>
            </a:r>
            <a:r>
              <a:rPr lang="en-GB" sz="1200" dirty="0" err="1">
                <a:solidFill>
                  <a:schemeClr val="bg2"/>
                </a:solidFill>
              </a:rPr>
              <a:t>skladování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fluorovaných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skleníkových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plynů</a:t>
            </a:r>
            <a:r>
              <a:rPr lang="en-GB" sz="1200" dirty="0">
                <a:solidFill>
                  <a:schemeClr val="bg2"/>
                </a:solidFill>
              </a:rPr>
              <a:t> z </a:t>
            </a:r>
            <a:r>
              <a:rPr lang="en-GB" sz="1200" dirty="0" err="1">
                <a:solidFill>
                  <a:schemeClr val="bg2"/>
                </a:solidFill>
              </a:rPr>
              <a:t>výrobků</a:t>
            </a:r>
            <a:r>
              <a:rPr lang="en-GB" sz="1200" dirty="0">
                <a:solidFill>
                  <a:schemeClr val="bg2"/>
                </a:solidFill>
              </a:rPr>
              <a:t>, </a:t>
            </a:r>
            <a:r>
              <a:rPr lang="en-GB" sz="1200" dirty="0" err="1">
                <a:solidFill>
                  <a:schemeClr val="bg2"/>
                </a:solidFill>
              </a:rPr>
              <a:t>včetně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nádob</a:t>
            </a:r>
            <a:r>
              <a:rPr lang="en-GB" sz="1200" dirty="0">
                <a:solidFill>
                  <a:schemeClr val="bg2"/>
                </a:solidFill>
              </a:rPr>
              <a:t>, a </a:t>
            </a:r>
            <a:r>
              <a:rPr lang="en-GB" sz="1200" dirty="0" err="1">
                <a:solidFill>
                  <a:schemeClr val="bg2"/>
                </a:solidFill>
              </a:rPr>
              <a:t>zařízení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během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údržby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nebo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servisu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nebo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před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likvidací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výrobků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či</a:t>
            </a:r>
            <a:r>
              <a:rPr lang="en-GB" sz="1200" dirty="0">
                <a:solidFill>
                  <a:schemeClr val="bg2"/>
                </a:solidFill>
              </a:rPr>
              <a:t> </a:t>
            </a:r>
            <a:r>
              <a:rPr lang="en-GB" sz="1200" dirty="0" err="1">
                <a:solidFill>
                  <a:schemeClr val="bg2"/>
                </a:solidFill>
              </a:rPr>
              <a:t>zařízení</a:t>
            </a:r>
            <a:r>
              <a:rPr lang="en-GB" sz="1200" dirty="0">
                <a:solidFill>
                  <a:schemeClr val="bg2"/>
                </a:solidFill>
              </a:rPr>
              <a:t>; </a:t>
            </a:r>
          </a:p>
        </p:txBody>
      </p:sp>
    </p:spTree>
    <p:extLst>
      <p:ext uri="{BB962C8B-B14F-4D97-AF65-F5344CB8AC3E}">
        <p14:creationId xmlns:p14="http://schemas.microsoft.com/office/powerpoint/2010/main" val="30342524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CBEE6B-E84E-2A3E-23E2-98642C061424}"/>
              </a:ext>
            </a:extLst>
          </p:cNvPr>
          <p:cNvSpPr txBox="1"/>
          <p:nvPr/>
        </p:nvSpPr>
        <p:spPr>
          <a:xfrm>
            <a:off x="0" y="2353920"/>
            <a:ext cx="9144000" cy="986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buClr>
                <a:srgbClr val="000000"/>
              </a:buClr>
            </a:pPr>
            <a:r>
              <a:rPr lang="cs-CZ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LOOP BY DAIKIN</a:t>
            </a:r>
          </a:p>
          <a:p>
            <a:pPr algn="ctr" defTabSz="342900">
              <a:buClr>
                <a:srgbClr val="000000"/>
              </a:buClr>
            </a:pPr>
            <a:r>
              <a:rPr lang="cs-CZ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ŘEŠENÍ PRO KLÍČOVÉ ZÁKAZNÍKY</a:t>
            </a:r>
            <a:endParaRPr lang="cs-CZ" sz="16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ctr" defTabSz="342900">
              <a:lnSpc>
                <a:spcPct val="107000"/>
              </a:lnSpc>
              <a:buClr>
                <a:srgbClr val="000000"/>
              </a:buClr>
            </a:pPr>
            <a:endParaRPr lang="cs-CZ" sz="1050" kern="0" dirty="0">
              <a:solidFill>
                <a:schemeClr val="bg2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  <a:sym typeface="Arial"/>
            </a:endParaRPr>
          </a:p>
          <a:p>
            <a:pPr algn="ctr" defTabSz="342900">
              <a:lnSpc>
                <a:spcPct val="107000"/>
              </a:lnSpc>
              <a:buClr>
                <a:srgbClr val="000000"/>
              </a:buClr>
            </a:pPr>
            <a:endParaRPr lang="en-GB" sz="1500" kern="0" dirty="0">
              <a:solidFill>
                <a:schemeClr val="bg2"/>
              </a:solidFill>
              <a:latin typeface="Arial"/>
              <a:ea typeface="Yu Gothic" panose="020B0400000000000000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523501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E3929-6AC2-4248-9B9C-4B53DE5220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87" t="13439" r="2558" b="20459"/>
          <a:stretch/>
        </p:blipFill>
        <p:spPr>
          <a:xfrm>
            <a:off x="1190" y="203207"/>
            <a:ext cx="9141619" cy="436033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EBD46D-AD34-4088-AF71-C0F602BD8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09" t="44203" r="44760" b="47574"/>
          <a:stretch/>
        </p:blipFill>
        <p:spPr>
          <a:xfrm>
            <a:off x="7856717" y="129621"/>
            <a:ext cx="1161185" cy="47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586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E3929-6AC2-4248-9B9C-4B53DE5220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291" t="13439" r="2558" b="75398"/>
          <a:stretch/>
        </p:blipFill>
        <p:spPr>
          <a:xfrm>
            <a:off x="7717872" y="161263"/>
            <a:ext cx="1424937" cy="73636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7EBD46D-AD34-4088-AF71-C0F602BD87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009" t="44203" r="44760" b="47574"/>
          <a:stretch/>
        </p:blipFill>
        <p:spPr>
          <a:xfrm>
            <a:off x="7856717" y="129621"/>
            <a:ext cx="1161185" cy="4782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FE0684-7643-AE23-8457-62B444CF80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05" t="27238" r="16789" b="6218"/>
          <a:stretch/>
        </p:blipFill>
        <p:spPr>
          <a:xfrm>
            <a:off x="343948" y="671528"/>
            <a:ext cx="7373924" cy="407664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56B949-4D1F-19EC-5D19-6331C064CABC}"/>
              </a:ext>
            </a:extLst>
          </p:cNvPr>
          <p:cNvSpPr txBox="1"/>
          <p:nvPr/>
        </p:nvSpPr>
        <p:spPr>
          <a:xfrm>
            <a:off x="343948" y="4161471"/>
            <a:ext cx="6669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>
                <a:srgbClr val="000000"/>
              </a:buClr>
            </a:pPr>
            <a:r>
              <a:rPr lang="cs-CZ" sz="18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1. LOOP BY DAIKIN_TOYOTA 295 kg zregenerovaného chladiva</a:t>
            </a:r>
            <a:endParaRPr lang="cs-CZ" sz="18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09840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CBEE6B-E84E-2A3E-23E2-98642C061424}"/>
              </a:ext>
            </a:extLst>
          </p:cNvPr>
          <p:cNvSpPr txBox="1"/>
          <p:nvPr/>
        </p:nvSpPr>
        <p:spPr>
          <a:xfrm>
            <a:off x="1" y="2353920"/>
            <a:ext cx="9143999" cy="8310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342900">
              <a:buClr>
                <a:srgbClr val="000000"/>
              </a:buClr>
            </a:pPr>
            <a:r>
              <a:rPr lang="cs-CZ" sz="1600" b="1" kern="0" dirty="0">
                <a:solidFill>
                  <a:schemeClr val="bg2"/>
                </a:solidFill>
                <a:latin typeface="Calibri" panose="020F0502020204030204" pitchFamily="34" charset="0"/>
                <a:ea typeface="Yu Mincho" panose="02020400000000000000" pitchFamily="18" charset="-128"/>
                <a:cs typeface="Calibri" panose="020F0502020204030204" pitchFamily="34" charset="0"/>
                <a:sym typeface="Arial"/>
              </a:rPr>
              <a:t>RETRADEABLES</a:t>
            </a:r>
            <a:endParaRPr lang="cs-CZ" sz="1050" kern="0" dirty="0">
              <a:solidFill>
                <a:schemeClr val="bg2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  <a:sym typeface="Arial"/>
            </a:endParaRPr>
          </a:p>
          <a:p>
            <a:pPr algn="ctr" defTabSz="342900">
              <a:lnSpc>
                <a:spcPct val="107000"/>
              </a:lnSpc>
              <a:buClr>
                <a:srgbClr val="000000"/>
              </a:buClr>
            </a:pPr>
            <a:r>
              <a:rPr lang="cs-CZ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ŘEŠENÍ PRO CELÉ ODVĚTVÍ HVAC</a:t>
            </a:r>
            <a:endParaRPr lang="cs-CZ" sz="16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just" defTabSz="342900">
              <a:lnSpc>
                <a:spcPct val="107000"/>
              </a:lnSpc>
              <a:buClr>
                <a:srgbClr val="000000"/>
              </a:buClr>
            </a:pPr>
            <a:endParaRPr lang="en-GB" sz="1500" kern="0" dirty="0">
              <a:solidFill>
                <a:schemeClr val="bg2"/>
              </a:solidFill>
              <a:latin typeface="Arial"/>
              <a:ea typeface="Yu Gothic" panose="020B0400000000000000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9868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0AB3F7C-DA80-40A0-BDDE-604F587EA87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78" t="17936" r="4596" b="15415"/>
          <a:stretch/>
        </p:blipFill>
        <p:spPr>
          <a:xfrm>
            <a:off x="8168934" y="165327"/>
            <a:ext cx="815013" cy="8014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31B9AF-B656-4B2A-80BC-3762209654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83" t="79648" r="69097" b="8412"/>
          <a:stretch/>
        </p:blipFill>
        <p:spPr>
          <a:xfrm>
            <a:off x="1191" y="4286250"/>
            <a:ext cx="1206273" cy="7850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3FBA553-F646-4AFF-8879-B2009CDCAC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704" b="8487"/>
          <a:stretch/>
        </p:blipFill>
        <p:spPr>
          <a:xfrm>
            <a:off x="453959" y="452336"/>
            <a:ext cx="7619999" cy="372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04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Grafik 66">
            <a:extLst>
              <a:ext uri="{FF2B5EF4-FFF2-40B4-BE49-F238E27FC236}">
                <a16:creationId xmlns:a16="http://schemas.microsoft.com/office/drawing/2014/main" id="{320957B6-EC18-4F10-A3A4-C41EFDF4C1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18" b="4014"/>
          <a:stretch/>
        </p:blipFill>
        <p:spPr>
          <a:xfrm>
            <a:off x="5525456" y="721373"/>
            <a:ext cx="602096" cy="303354"/>
          </a:xfrm>
          <a:prstGeom prst="rect">
            <a:avLst/>
          </a:prstGeom>
        </p:spPr>
      </p:pic>
      <p:sp>
        <p:nvSpPr>
          <p:cNvPr id="471" name="Google Shape;471;p22"/>
          <p:cNvSpPr txBox="1"/>
          <p:nvPr/>
        </p:nvSpPr>
        <p:spPr>
          <a:xfrm>
            <a:off x="-436688" y="4255386"/>
            <a:ext cx="3810267" cy="173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pPr algn="r" defTabSz="342900">
              <a:buClr>
                <a:srgbClr val="000000"/>
              </a:buClr>
            </a:pPr>
            <a:r>
              <a:rPr lang="en-US" sz="900" kern="0" dirty="0">
                <a:solidFill>
                  <a:srgbClr val="7F7F7F"/>
                </a:solidFill>
                <a:latin typeface="Calibri" panose="020F0502020204030204" pitchFamily="34" charset="0"/>
                <a:cs typeface="Calibri" panose="020F0502020204030204" pitchFamily="34" charset="0"/>
                <a:sym typeface="Montserrat"/>
              </a:rPr>
              <a:t>The Recover, Reclaim, Recycle, Reuse cycle</a:t>
            </a:r>
            <a:endParaRPr lang="en-US" sz="525" kern="0" dirty="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472" name="Google Shape;472;p22"/>
          <p:cNvSpPr txBox="1"/>
          <p:nvPr/>
        </p:nvSpPr>
        <p:spPr>
          <a:xfrm>
            <a:off x="-436688" y="3361051"/>
            <a:ext cx="3810267" cy="8656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b" anchorCtr="0">
            <a:noAutofit/>
          </a:bodyPr>
          <a:lstStyle/>
          <a:p>
            <a:pPr algn="r" defTabSz="342900">
              <a:buClr>
                <a:srgbClr val="000000"/>
              </a:buClr>
            </a:pPr>
            <a:r>
              <a:rPr lang="cs-CZ" sz="2475" b="1" kern="0" dirty="0">
                <a:solidFill>
                  <a:srgbClr val="47AF5D"/>
                </a:solidFill>
                <a:latin typeface="Calibri" panose="020F0502020204030204" pitchFamily="34" charset="0"/>
                <a:cs typeface="Calibri" panose="020F0502020204030204" pitchFamily="34" charset="0"/>
                <a:sym typeface="Poppins"/>
              </a:rPr>
              <a:t>Jak to funguje</a:t>
            </a:r>
            <a:r>
              <a:rPr lang="en-US" sz="2475" b="1" kern="0" dirty="0">
                <a:solidFill>
                  <a:srgbClr val="47AF5D"/>
                </a:solidFill>
                <a:latin typeface="Calibri" panose="020F0502020204030204" pitchFamily="34" charset="0"/>
                <a:cs typeface="Calibri" panose="020F0502020204030204" pitchFamily="34" charset="0"/>
                <a:sym typeface="Poppins"/>
              </a:rPr>
              <a:t>?</a:t>
            </a:r>
            <a:endParaRPr lang="en-US" sz="525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473" name="Google Shape;473;p22"/>
          <p:cNvGrpSpPr/>
          <p:nvPr/>
        </p:nvGrpSpPr>
        <p:grpSpPr>
          <a:xfrm>
            <a:off x="3803227" y="4158929"/>
            <a:ext cx="2446764" cy="586284"/>
            <a:chOff x="14962095" y="6534987"/>
            <a:chExt cx="5131845" cy="1563421"/>
          </a:xfrm>
        </p:grpSpPr>
        <p:sp>
          <p:nvSpPr>
            <p:cNvPr id="474" name="Google Shape;474;p22"/>
            <p:cNvSpPr txBox="1"/>
            <p:nvPr/>
          </p:nvSpPr>
          <p:spPr>
            <a:xfrm>
              <a:off x="14962095" y="7092538"/>
              <a:ext cx="5131845" cy="61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9" tIns="34275" rIns="68559" bIns="34275" anchor="t" anchorCtr="0">
              <a:spAutoFit/>
            </a:bodyPr>
            <a:lstStyle/>
            <a:p>
              <a:pPr defTabSz="342900">
                <a:lnSpc>
                  <a:spcPct val="140000"/>
                </a:lnSpc>
                <a:buClr>
                  <a:srgbClr val="000000"/>
                </a:buClr>
              </a:pPr>
              <a:endParaRPr lang="en-US" sz="750" kern="0" dirty="0">
                <a:solidFill>
                  <a:srgbClr val="000000"/>
                </a:solidFill>
                <a:latin typeface="Calibri" panose="020F0502020204030204" pitchFamily="34" charset="0"/>
                <a:ea typeface="Source Sans Pro Light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475" name="Google Shape;475;p22"/>
            <p:cNvSpPr txBox="1"/>
            <p:nvPr/>
          </p:nvSpPr>
          <p:spPr>
            <a:xfrm>
              <a:off x="14962095" y="6534987"/>
              <a:ext cx="4758632" cy="15634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9" tIns="34275" rIns="68559" bIns="34275" anchor="t" anchorCtr="0">
              <a:spAutoFit/>
            </a:bodyPr>
            <a:lstStyle/>
            <a:p>
              <a:pPr defTabSz="342900">
                <a:lnSpc>
                  <a:spcPct val="140000"/>
                </a:lnSpc>
                <a:buClr>
                  <a:srgbClr val="000000"/>
                </a:buClr>
              </a:pPr>
              <a:r>
                <a:rPr lang="cs-CZ" sz="1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Prodávejte vaše použité </a:t>
              </a:r>
              <a:r>
                <a:rPr lang="en-US" sz="1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F-</a:t>
              </a:r>
              <a:r>
                <a:rPr lang="cs-CZ" sz="1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plyny</a:t>
              </a:r>
              <a:endParaRPr lang="en-US" sz="12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grpSp>
        <p:nvGrpSpPr>
          <p:cNvPr id="476" name="Google Shape;476;p22"/>
          <p:cNvGrpSpPr/>
          <p:nvPr/>
        </p:nvGrpSpPr>
        <p:grpSpPr>
          <a:xfrm>
            <a:off x="6084116" y="3730270"/>
            <a:ext cx="2234598" cy="751674"/>
            <a:chOff x="14135017" y="9841266"/>
            <a:chExt cx="5958922" cy="2004461"/>
          </a:xfrm>
        </p:grpSpPr>
        <p:sp>
          <p:nvSpPr>
            <p:cNvPr id="477" name="Google Shape;477;p22"/>
            <p:cNvSpPr txBox="1"/>
            <p:nvPr/>
          </p:nvSpPr>
          <p:spPr>
            <a:xfrm>
              <a:off x="14962095" y="9841266"/>
              <a:ext cx="5131844" cy="61547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9" tIns="34275" rIns="68559" bIns="34275" anchor="t" anchorCtr="0">
              <a:spAutoFit/>
            </a:bodyPr>
            <a:lstStyle/>
            <a:p>
              <a:pPr defTabSz="342900">
                <a:lnSpc>
                  <a:spcPct val="140000"/>
                </a:lnSpc>
                <a:buClr>
                  <a:srgbClr val="7F7F7F"/>
                </a:buClr>
                <a:buSzPts val="2000"/>
              </a:pPr>
              <a:r>
                <a:rPr lang="en-US" sz="750" kern="0" dirty="0">
                  <a:solidFill>
                    <a:srgbClr val="000000"/>
                  </a:solidFill>
                  <a:latin typeface="Calibri" panose="020F0502020204030204" pitchFamily="34" charset="0"/>
                  <a:ea typeface="Source Sans Pro Light"/>
                  <a:cs typeface="Calibri" panose="020F0502020204030204" pitchFamily="34" charset="0"/>
                  <a:sym typeface="Source Sans Pro Light"/>
                </a:rPr>
                <a:t>.</a:t>
              </a:r>
              <a:endParaRPr sz="750" kern="0" dirty="0">
                <a:solidFill>
                  <a:srgbClr val="000000"/>
                </a:solidFill>
                <a:latin typeface="Calibri" panose="020F0502020204030204" pitchFamily="34" charset="0"/>
                <a:ea typeface="Source Sans Pro Light"/>
                <a:cs typeface="Calibri" panose="020F0502020204030204" pitchFamily="34" charset="0"/>
                <a:sym typeface="Source Sans Pro Light"/>
              </a:endParaRPr>
            </a:p>
          </p:txBody>
        </p:sp>
        <p:sp>
          <p:nvSpPr>
            <p:cNvPr id="478" name="Google Shape;478;p22"/>
            <p:cNvSpPr txBox="1"/>
            <p:nvPr/>
          </p:nvSpPr>
          <p:spPr>
            <a:xfrm>
              <a:off x="14135017" y="10971723"/>
              <a:ext cx="4758630" cy="8740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59" tIns="34275" rIns="68559" bIns="34275" anchor="t" anchorCtr="0">
              <a:spAutoFit/>
            </a:bodyPr>
            <a:lstStyle/>
            <a:p>
              <a:pPr defTabSz="342900">
                <a:lnSpc>
                  <a:spcPct val="140000"/>
                </a:lnSpc>
                <a:buClr>
                  <a:srgbClr val="000000"/>
                </a:buClr>
              </a:pPr>
              <a:r>
                <a:rPr lang="cs-CZ" sz="1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Montserrat Light"/>
                </a:rPr>
                <a:t>Kupujte použité </a:t>
              </a:r>
              <a:r>
                <a:rPr lang="en-US" sz="1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Montserrat Light"/>
                </a:rPr>
                <a:t>F-</a:t>
              </a:r>
              <a:r>
                <a:rPr lang="cs-CZ" sz="1200" b="1" kern="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Montserrat Light"/>
                </a:rPr>
                <a:t>plyny</a:t>
              </a:r>
              <a:endParaRPr lang="en-US" sz="1200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endParaRPr>
            </a:p>
          </p:txBody>
        </p:sp>
      </p:grpSp>
      <p:sp>
        <p:nvSpPr>
          <p:cNvPr id="479" name="Google Shape;479;p22"/>
          <p:cNvSpPr/>
          <p:nvPr/>
        </p:nvSpPr>
        <p:spPr>
          <a:xfrm>
            <a:off x="1441576" y="1184326"/>
            <a:ext cx="1005234" cy="727206"/>
          </a:xfrm>
          <a:custGeom>
            <a:avLst/>
            <a:gdLst/>
            <a:ahLst/>
            <a:cxnLst/>
            <a:rect l="l" t="t" r="r" b="b"/>
            <a:pathLst>
              <a:path w="6139" h="4441" extrusionOk="0">
                <a:moveTo>
                  <a:pt x="0" y="4440"/>
                </a:moveTo>
                <a:lnTo>
                  <a:pt x="0" y="4440"/>
                </a:lnTo>
                <a:cubicBezTo>
                  <a:pt x="0" y="1332"/>
                  <a:pt x="0" y="1332"/>
                  <a:pt x="0" y="1332"/>
                </a:cubicBezTo>
                <a:cubicBezTo>
                  <a:pt x="0" y="600"/>
                  <a:pt x="575" y="0"/>
                  <a:pt x="1280" y="0"/>
                </a:cubicBezTo>
                <a:cubicBezTo>
                  <a:pt x="6138" y="0"/>
                  <a:pt x="6138" y="0"/>
                  <a:pt x="6138" y="0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 defTabSz="342900">
              <a:buClr>
                <a:srgbClr val="000000"/>
              </a:buClr>
            </a:pPr>
            <a:endParaRPr sz="1350" kern="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80" name="Google Shape;480;p22"/>
          <p:cNvSpPr/>
          <p:nvPr/>
        </p:nvSpPr>
        <p:spPr>
          <a:xfrm>
            <a:off x="2331266" y="1068782"/>
            <a:ext cx="145875" cy="231088"/>
          </a:xfrm>
          <a:custGeom>
            <a:avLst/>
            <a:gdLst/>
            <a:ahLst/>
            <a:cxnLst/>
            <a:rect l="l" t="t" r="r" b="b"/>
            <a:pathLst>
              <a:path w="889" h="1411" extrusionOk="0">
                <a:moveTo>
                  <a:pt x="130" y="1410"/>
                </a:moveTo>
                <a:lnTo>
                  <a:pt x="0" y="1280"/>
                </a:lnTo>
                <a:lnTo>
                  <a:pt x="627" y="705"/>
                </a:lnTo>
                <a:lnTo>
                  <a:pt x="0" y="104"/>
                </a:lnTo>
                <a:lnTo>
                  <a:pt x="130" y="0"/>
                </a:lnTo>
                <a:lnTo>
                  <a:pt x="888" y="705"/>
                </a:lnTo>
                <a:lnTo>
                  <a:pt x="130" y="1410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defTabSz="342900">
              <a:buClr>
                <a:srgbClr val="000000"/>
              </a:buClr>
            </a:pPr>
            <a:endParaRPr sz="1350" kern="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81" name="Google Shape;481;p22"/>
          <p:cNvSpPr/>
          <p:nvPr/>
        </p:nvSpPr>
        <p:spPr>
          <a:xfrm>
            <a:off x="6532506" y="1184326"/>
            <a:ext cx="1035564" cy="697598"/>
          </a:xfrm>
          <a:custGeom>
            <a:avLst/>
            <a:gdLst/>
            <a:ahLst/>
            <a:cxnLst/>
            <a:rect l="l" t="t" r="r" b="b"/>
            <a:pathLst>
              <a:path w="6322" h="4258" extrusionOk="0">
                <a:moveTo>
                  <a:pt x="0" y="0"/>
                </a:moveTo>
                <a:lnTo>
                  <a:pt x="0" y="0"/>
                </a:lnTo>
                <a:cubicBezTo>
                  <a:pt x="4988" y="0"/>
                  <a:pt x="4988" y="0"/>
                  <a:pt x="4988" y="0"/>
                </a:cubicBezTo>
                <a:cubicBezTo>
                  <a:pt x="5720" y="0"/>
                  <a:pt x="6321" y="600"/>
                  <a:pt x="6321" y="1332"/>
                </a:cubicBezTo>
                <a:cubicBezTo>
                  <a:pt x="6321" y="4257"/>
                  <a:pt x="6321" y="4257"/>
                  <a:pt x="6321" y="4257"/>
                </a:cubicBezTo>
              </a:path>
            </a:pathLst>
          </a:cu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 defTabSz="342900">
              <a:buClr>
                <a:srgbClr val="000000"/>
              </a:buClr>
            </a:pPr>
            <a:endParaRPr sz="1350" kern="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82" name="Google Shape;482;p22"/>
          <p:cNvSpPr/>
          <p:nvPr/>
        </p:nvSpPr>
        <p:spPr>
          <a:xfrm>
            <a:off x="7448193" y="1765657"/>
            <a:ext cx="235421" cy="145875"/>
          </a:xfrm>
          <a:custGeom>
            <a:avLst/>
            <a:gdLst/>
            <a:ahLst/>
            <a:cxnLst/>
            <a:rect l="l" t="t" r="r" b="b"/>
            <a:pathLst>
              <a:path w="1438" h="889" extrusionOk="0">
                <a:moveTo>
                  <a:pt x="0" y="131"/>
                </a:moveTo>
                <a:lnTo>
                  <a:pt x="131" y="0"/>
                </a:lnTo>
                <a:lnTo>
                  <a:pt x="732" y="627"/>
                </a:lnTo>
                <a:lnTo>
                  <a:pt x="1307" y="0"/>
                </a:lnTo>
                <a:lnTo>
                  <a:pt x="1437" y="131"/>
                </a:lnTo>
                <a:lnTo>
                  <a:pt x="732" y="888"/>
                </a:lnTo>
                <a:lnTo>
                  <a:pt x="0" y="131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defTabSz="342900">
              <a:buClr>
                <a:srgbClr val="000000"/>
              </a:buClr>
            </a:pPr>
            <a:endParaRPr sz="1350" kern="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83" name="Google Shape;483;p22"/>
          <p:cNvSpPr/>
          <p:nvPr/>
        </p:nvSpPr>
        <p:spPr>
          <a:xfrm>
            <a:off x="1441576" y="2614294"/>
            <a:ext cx="1035564" cy="697598"/>
          </a:xfrm>
          <a:custGeom>
            <a:avLst/>
            <a:gdLst/>
            <a:ahLst/>
            <a:cxnLst/>
            <a:rect l="l" t="t" r="r" b="b"/>
            <a:pathLst>
              <a:path w="6322" h="4259" extrusionOk="0">
                <a:moveTo>
                  <a:pt x="6321" y="4258"/>
                </a:moveTo>
                <a:lnTo>
                  <a:pt x="6321" y="4258"/>
                </a:lnTo>
                <a:cubicBezTo>
                  <a:pt x="1332" y="4258"/>
                  <a:pt x="1332" y="4258"/>
                  <a:pt x="1332" y="4258"/>
                </a:cubicBezTo>
                <a:cubicBezTo>
                  <a:pt x="601" y="4258"/>
                  <a:pt x="0" y="3657"/>
                  <a:pt x="0" y="2926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 defTabSz="342900">
              <a:buClr>
                <a:srgbClr val="000000"/>
              </a:buClr>
            </a:pPr>
            <a:endParaRPr sz="1350" kern="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84" name="Google Shape;484;p22"/>
          <p:cNvSpPr/>
          <p:nvPr/>
        </p:nvSpPr>
        <p:spPr>
          <a:xfrm>
            <a:off x="1326031" y="2584686"/>
            <a:ext cx="235422" cy="145875"/>
          </a:xfrm>
          <a:custGeom>
            <a:avLst/>
            <a:gdLst/>
            <a:ahLst/>
            <a:cxnLst/>
            <a:rect l="l" t="t" r="r" b="b"/>
            <a:pathLst>
              <a:path w="1438" h="889" extrusionOk="0">
                <a:moveTo>
                  <a:pt x="1437" y="757"/>
                </a:moveTo>
                <a:lnTo>
                  <a:pt x="1306" y="888"/>
                </a:lnTo>
                <a:lnTo>
                  <a:pt x="705" y="261"/>
                </a:lnTo>
                <a:lnTo>
                  <a:pt x="130" y="888"/>
                </a:lnTo>
                <a:lnTo>
                  <a:pt x="0" y="757"/>
                </a:lnTo>
                <a:lnTo>
                  <a:pt x="705" y="0"/>
                </a:lnTo>
                <a:lnTo>
                  <a:pt x="1437" y="757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defTabSz="342900">
              <a:buClr>
                <a:srgbClr val="000000"/>
              </a:buClr>
            </a:pPr>
            <a:endParaRPr sz="1350" kern="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85" name="Google Shape;485;p22"/>
          <p:cNvSpPr/>
          <p:nvPr/>
        </p:nvSpPr>
        <p:spPr>
          <a:xfrm>
            <a:off x="6562835" y="2584686"/>
            <a:ext cx="1005234" cy="727206"/>
          </a:xfrm>
          <a:custGeom>
            <a:avLst/>
            <a:gdLst/>
            <a:ahLst/>
            <a:cxnLst/>
            <a:rect l="l" t="t" r="r" b="b"/>
            <a:pathLst>
              <a:path w="6139" h="4441" extrusionOk="0">
                <a:moveTo>
                  <a:pt x="6138" y="0"/>
                </a:moveTo>
                <a:lnTo>
                  <a:pt x="6138" y="0"/>
                </a:lnTo>
                <a:cubicBezTo>
                  <a:pt x="6138" y="3108"/>
                  <a:pt x="6138" y="3108"/>
                  <a:pt x="6138" y="3108"/>
                </a:cubicBezTo>
                <a:cubicBezTo>
                  <a:pt x="6138" y="3839"/>
                  <a:pt x="5564" y="4440"/>
                  <a:pt x="4858" y="4440"/>
                </a:cubicBezTo>
                <a:cubicBezTo>
                  <a:pt x="0" y="4440"/>
                  <a:pt x="0" y="4440"/>
                  <a:pt x="0" y="4440"/>
                </a:cubicBezTo>
              </a:path>
            </a:pathLst>
          </a:cu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284" tIns="17138" rIns="34284" bIns="17138" anchor="t" anchorCtr="0">
            <a:noAutofit/>
          </a:bodyPr>
          <a:lstStyle/>
          <a:p>
            <a:pPr defTabSz="342900">
              <a:buClr>
                <a:srgbClr val="000000"/>
              </a:buClr>
            </a:pPr>
            <a:endParaRPr sz="1350" kern="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86" name="Google Shape;486;p22"/>
          <p:cNvSpPr/>
          <p:nvPr/>
        </p:nvSpPr>
        <p:spPr>
          <a:xfrm>
            <a:off x="6532506" y="3196348"/>
            <a:ext cx="145875" cy="231088"/>
          </a:xfrm>
          <a:custGeom>
            <a:avLst/>
            <a:gdLst/>
            <a:ahLst/>
            <a:cxnLst/>
            <a:rect l="l" t="t" r="r" b="b"/>
            <a:pathLst>
              <a:path w="889" h="1412" extrusionOk="0">
                <a:moveTo>
                  <a:pt x="758" y="0"/>
                </a:moveTo>
                <a:lnTo>
                  <a:pt x="888" y="132"/>
                </a:lnTo>
                <a:lnTo>
                  <a:pt x="261" y="706"/>
                </a:lnTo>
                <a:lnTo>
                  <a:pt x="888" y="1307"/>
                </a:lnTo>
                <a:lnTo>
                  <a:pt x="758" y="1411"/>
                </a:lnTo>
                <a:lnTo>
                  <a:pt x="0" y="706"/>
                </a:lnTo>
                <a:lnTo>
                  <a:pt x="758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defTabSz="342900">
              <a:buClr>
                <a:srgbClr val="000000"/>
              </a:buClr>
            </a:pPr>
            <a:endParaRPr sz="1350" kern="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487" name="Google Shape;487;p22"/>
          <p:cNvCxnSpPr/>
          <p:nvPr/>
        </p:nvCxnSpPr>
        <p:spPr>
          <a:xfrm>
            <a:off x="4295935" y="1184326"/>
            <a:ext cx="743816" cy="722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8" name="Google Shape;488;p22"/>
          <p:cNvSpPr/>
          <p:nvPr/>
        </p:nvSpPr>
        <p:spPr>
          <a:xfrm>
            <a:off x="4934036" y="1060908"/>
            <a:ext cx="145875" cy="231088"/>
          </a:xfrm>
          <a:custGeom>
            <a:avLst/>
            <a:gdLst/>
            <a:ahLst/>
            <a:cxnLst/>
            <a:rect l="l" t="t" r="r" b="b"/>
            <a:pathLst>
              <a:path w="889" h="1411" extrusionOk="0">
                <a:moveTo>
                  <a:pt x="131" y="1410"/>
                </a:moveTo>
                <a:lnTo>
                  <a:pt x="0" y="1280"/>
                </a:lnTo>
                <a:lnTo>
                  <a:pt x="653" y="705"/>
                </a:lnTo>
                <a:lnTo>
                  <a:pt x="0" y="104"/>
                </a:lnTo>
                <a:lnTo>
                  <a:pt x="131" y="0"/>
                </a:lnTo>
                <a:lnTo>
                  <a:pt x="888" y="705"/>
                </a:lnTo>
                <a:lnTo>
                  <a:pt x="131" y="1410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defTabSz="342900">
              <a:buClr>
                <a:srgbClr val="000000"/>
              </a:buClr>
            </a:pPr>
            <a:endParaRPr sz="1350" kern="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489" name="Google Shape;489;p22"/>
          <p:cNvCxnSpPr/>
          <p:nvPr/>
        </p:nvCxnSpPr>
        <p:spPr>
          <a:xfrm flipH="1">
            <a:off x="4329876" y="3311892"/>
            <a:ext cx="740927" cy="722"/>
          </a:xfrm>
          <a:prstGeom prst="straightConnector1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90" name="Google Shape;490;p22"/>
          <p:cNvSpPr/>
          <p:nvPr/>
        </p:nvSpPr>
        <p:spPr>
          <a:xfrm>
            <a:off x="4295935" y="3196348"/>
            <a:ext cx="145152" cy="231088"/>
          </a:xfrm>
          <a:custGeom>
            <a:avLst/>
            <a:gdLst/>
            <a:ahLst/>
            <a:cxnLst/>
            <a:rect l="l" t="t" r="r" b="b"/>
            <a:pathLst>
              <a:path w="888" h="1412" extrusionOk="0">
                <a:moveTo>
                  <a:pt x="783" y="0"/>
                </a:moveTo>
                <a:lnTo>
                  <a:pt x="887" y="132"/>
                </a:lnTo>
                <a:lnTo>
                  <a:pt x="260" y="706"/>
                </a:lnTo>
                <a:lnTo>
                  <a:pt x="887" y="1307"/>
                </a:lnTo>
                <a:lnTo>
                  <a:pt x="783" y="1411"/>
                </a:lnTo>
                <a:lnTo>
                  <a:pt x="0" y="706"/>
                </a:lnTo>
                <a:lnTo>
                  <a:pt x="783" y="0"/>
                </a:lnTo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defTabSz="342900">
              <a:buClr>
                <a:srgbClr val="000000"/>
              </a:buClr>
            </a:pPr>
            <a:endParaRPr sz="1350" kern="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491" name="Google Shape;491;p22"/>
          <p:cNvGrpSpPr/>
          <p:nvPr/>
        </p:nvGrpSpPr>
        <p:grpSpPr>
          <a:xfrm>
            <a:off x="6058300" y="864602"/>
            <a:ext cx="242493" cy="395255"/>
            <a:chOff x="16085613" y="1603956"/>
            <a:chExt cx="646647" cy="1054014"/>
          </a:xfrm>
        </p:grpSpPr>
        <p:sp>
          <p:nvSpPr>
            <p:cNvPr id="493" name="Google Shape;493;p22"/>
            <p:cNvSpPr/>
            <p:nvPr/>
          </p:nvSpPr>
          <p:spPr>
            <a:xfrm>
              <a:off x="16085613" y="1606677"/>
              <a:ext cx="427376" cy="69669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algn="ctr" defTabSz="342900">
                <a:buClr>
                  <a:srgbClr val="000000"/>
                </a:buClr>
              </a:pPr>
              <a:endParaRPr sz="1350" kern="0">
                <a:solidFill>
                  <a:srgbClr val="F2F2F2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94" name="Google Shape;494;p22"/>
            <p:cNvSpPr/>
            <p:nvPr/>
          </p:nvSpPr>
          <p:spPr>
            <a:xfrm>
              <a:off x="16085613" y="1603956"/>
              <a:ext cx="646647" cy="1054014"/>
            </a:xfrm>
            <a:custGeom>
              <a:avLst/>
              <a:gdLst/>
              <a:ahLst/>
              <a:cxnLst/>
              <a:rect l="l" t="t" r="r" b="b"/>
              <a:pathLst>
                <a:path w="1445" h="2355" extrusionOk="0">
                  <a:moveTo>
                    <a:pt x="152" y="2354"/>
                  </a:moveTo>
                  <a:lnTo>
                    <a:pt x="152" y="2354"/>
                  </a:lnTo>
                  <a:cubicBezTo>
                    <a:pt x="76" y="2354"/>
                    <a:pt x="0" y="2278"/>
                    <a:pt x="0" y="2203"/>
                  </a:cubicBezTo>
                  <a:cubicBezTo>
                    <a:pt x="0" y="152"/>
                    <a:pt x="0" y="152"/>
                    <a:pt x="0" y="152"/>
                  </a:cubicBezTo>
                  <a:cubicBezTo>
                    <a:pt x="0" y="61"/>
                    <a:pt x="76" y="0"/>
                    <a:pt x="152" y="0"/>
                  </a:cubicBezTo>
                  <a:cubicBezTo>
                    <a:pt x="1291" y="0"/>
                    <a:pt x="1291" y="0"/>
                    <a:pt x="1291" y="0"/>
                  </a:cubicBezTo>
                  <a:cubicBezTo>
                    <a:pt x="1383" y="0"/>
                    <a:pt x="1444" y="61"/>
                    <a:pt x="1444" y="152"/>
                  </a:cubicBezTo>
                  <a:cubicBezTo>
                    <a:pt x="1444" y="2203"/>
                    <a:pt x="1444" y="2203"/>
                    <a:pt x="1444" y="2203"/>
                  </a:cubicBezTo>
                  <a:cubicBezTo>
                    <a:pt x="1444" y="2278"/>
                    <a:pt x="1383" y="2354"/>
                    <a:pt x="1291" y="2354"/>
                  </a:cubicBezTo>
                  <a:lnTo>
                    <a:pt x="152" y="2354"/>
                  </a:lnTo>
                  <a:close/>
                  <a:moveTo>
                    <a:pt x="76" y="2203"/>
                  </a:moveTo>
                  <a:lnTo>
                    <a:pt x="76" y="2203"/>
                  </a:lnTo>
                  <a:cubicBezTo>
                    <a:pt x="76" y="2233"/>
                    <a:pt x="107" y="2278"/>
                    <a:pt x="152" y="2278"/>
                  </a:cubicBezTo>
                  <a:cubicBezTo>
                    <a:pt x="1291" y="2278"/>
                    <a:pt x="1291" y="2278"/>
                    <a:pt x="1291" y="2278"/>
                  </a:cubicBezTo>
                  <a:cubicBezTo>
                    <a:pt x="1337" y="2278"/>
                    <a:pt x="1367" y="2233"/>
                    <a:pt x="1367" y="2203"/>
                  </a:cubicBezTo>
                  <a:cubicBezTo>
                    <a:pt x="1367" y="1899"/>
                    <a:pt x="1367" y="1899"/>
                    <a:pt x="1367" y="1899"/>
                  </a:cubicBezTo>
                  <a:cubicBezTo>
                    <a:pt x="76" y="1899"/>
                    <a:pt x="76" y="1899"/>
                    <a:pt x="76" y="1899"/>
                  </a:cubicBezTo>
                  <a:lnTo>
                    <a:pt x="76" y="2203"/>
                  </a:lnTo>
                  <a:close/>
                  <a:moveTo>
                    <a:pt x="76" y="1823"/>
                  </a:moveTo>
                  <a:lnTo>
                    <a:pt x="76" y="1823"/>
                  </a:lnTo>
                  <a:cubicBezTo>
                    <a:pt x="1367" y="1823"/>
                    <a:pt x="1367" y="1823"/>
                    <a:pt x="1367" y="1823"/>
                  </a:cubicBezTo>
                  <a:cubicBezTo>
                    <a:pt x="1367" y="410"/>
                    <a:pt x="1367" y="410"/>
                    <a:pt x="1367" y="410"/>
                  </a:cubicBezTo>
                  <a:cubicBezTo>
                    <a:pt x="76" y="410"/>
                    <a:pt x="76" y="410"/>
                    <a:pt x="76" y="410"/>
                  </a:cubicBezTo>
                  <a:lnTo>
                    <a:pt x="76" y="1823"/>
                  </a:lnTo>
                  <a:close/>
                  <a:moveTo>
                    <a:pt x="152" y="76"/>
                  </a:moveTo>
                  <a:lnTo>
                    <a:pt x="152" y="76"/>
                  </a:lnTo>
                  <a:cubicBezTo>
                    <a:pt x="107" y="76"/>
                    <a:pt x="76" y="106"/>
                    <a:pt x="76" y="152"/>
                  </a:cubicBezTo>
                  <a:cubicBezTo>
                    <a:pt x="76" y="334"/>
                    <a:pt x="76" y="334"/>
                    <a:pt x="76" y="334"/>
                  </a:cubicBezTo>
                  <a:cubicBezTo>
                    <a:pt x="1367" y="334"/>
                    <a:pt x="1367" y="334"/>
                    <a:pt x="1367" y="334"/>
                  </a:cubicBezTo>
                  <a:cubicBezTo>
                    <a:pt x="1367" y="152"/>
                    <a:pt x="1367" y="152"/>
                    <a:pt x="1367" y="152"/>
                  </a:cubicBezTo>
                  <a:cubicBezTo>
                    <a:pt x="1367" y="106"/>
                    <a:pt x="1337" y="76"/>
                    <a:pt x="1291" y="76"/>
                  </a:cubicBezTo>
                  <a:lnTo>
                    <a:pt x="152" y="7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496" name="Google Shape;496;p22"/>
          <p:cNvSpPr txBox="1"/>
          <p:nvPr/>
        </p:nvSpPr>
        <p:spPr>
          <a:xfrm>
            <a:off x="1259815" y="2063919"/>
            <a:ext cx="900932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defTabSz="342900">
              <a:buClr>
                <a:srgbClr val="000000"/>
              </a:buClr>
            </a:pPr>
            <a:r>
              <a:rPr lang="en-US" sz="1500" b="1" kern="0">
                <a:solidFill>
                  <a:srgbClr val="2293D1"/>
                </a:solidFill>
                <a:latin typeface="Poppins"/>
                <a:ea typeface="Poppins"/>
                <a:cs typeface="Poppins"/>
                <a:sym typeface="Poppins"/>
              </a:rPr>
              <a:t>Recover</a:t>
            </a:r>
            <a:endParaRPr sz="525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97" name="Google Shape;497;p22"/>
          <p:cNvGrpSpPr/>
          <p:nvPr/>
        </p:nvGrpSpPr>
        <p:grpSpPr>
          <a:xfrm>
            <a:off x="3346622" y="719265"/>
            <a:ext cx="502218" cy="574721"/>
            <a:chOff x="1924" y="907"/>
            <a:chExt cx="568" cy="650"/>
          </a:xfrm>
        </p:grpSpPr>
        <p:sp>
          <p:nvSpPr>
            <p:cNvPr id="498" name="Google Shape;498;p22"/>
            <p:cNvSpPr/>
            <p:nvPr/>
          </p:nvSpPr>
          <p:spPr>
            <a:xfrm>
              <a:off x="1924" y="907"/>
              <a:ext cx="568" cy="650"/>
            </a:xfrm>
            <a:custGeom>
              <a:avLst/>
              <a:gdLst/>
              <a:ahLst/>
              <a:cxnLst/>
              <a:rect l="l" t="t" r="r" b="b"/>
              <a:pathLst>
                <a:path w="2507" h="2872" extrusionOk="0">
                  <a:moveTo>
                    <a:pt x="2506" y="2446"/>
                  </a:moveTo>
                  <a:lnTo>
                    <a:pt x="2506" y="2446"/>
                  </a:lnTo>
                  <a:cubicBezTo>
                    <a:pt x="2263" y="1792"/>
                    <a:pt x="2263" y="1792"/>
                    <a:pt x="2263" y="1792"/>
                  </a:cubicBezTo>
                  <a:cubicBezTo>
                    <a:pt x="2263" y="1777"/>
                    <a:pt x="2248" y="1762"/>
                    <a:pt x="2248" y="1762"/>
                  </a:cubicBezTo>
                  <a:cubicBezTo>
                    <a:pt x="1762" y="1610"/>
                    <a:pt x="1762" y="1610"/>
                    <a:pt x="1762" y="1610"/>
                  </a:cubicBezTo>
                  <a:cubicBezTo>
                    <a:pt x="1762" y="1534"/>
                    <a:pt x="1762" y="1534"/>
                    <a:pt x="1762" y="1534"/>
                  </a:cubicBezTo>
                  <a:cubicBezTo>
                    <a:pt x="1762" y="1504"/>
                    <a:pt x="1747" y="1489"/>
                    <a:pt x="1732" y="1489"/>
                  </a:cubicBezTo>
                  <a:lnTo>
                    <a:pt x="1716" y="1489"/>
                  </a:lnTo>
                  <a:lnTo>
                    <a:pt x="1716" y="1489"/>
                  </a:lnTo>
                  <a:lnTo>
                    <a:pt x="1716" y="1489"/>
                  </a:lnTo>
                  <a:lnTo>
                    <a:pt x="1716" y="1489"/>
                  </a:lnTo>
                  <a:cubicBezTo>
                    <a:pt x="1579" y="1489"/>
                    <a:pt x="1579" y="1489"/>
                    <a:pt x="1579" y="1489"/>
                  </a:cubicBezTo>
                  <a:cubicBezTo>
                    <a:pt x="1579" y="1413"/>
                    <a:pt x="1579" y="1413"/>
                    <a:pt x="1579" y="1413"/>
                  </a:cubicBezTo>
                  <a:cubicBezTo>
                    <a:pt x="1610" y="1382"/>
                    <a:pt x="1610" y="1382"/>
                    <a:pt x="1610" y="1382"/>
                  </a:cubicBezTo>
                  <a:cubicBezTo>
                    <a:pt x="1640" y="1337"/>
                    <a:pt x="1671" y="1276"/>
                    <a:pt x="1671" y="1215"/>
                  </a:cubicBezTo>
                  <a:cubicBezTo>
                    <a:pt x="1671" y="1064"/>
                    <a:pt x="1671" y="1064"/>
                    <a:pt x="1671" y="1064"/>
                  </a:cubicBezTo>
                  <a:cubicBezTo>
                    <a:pt x="1716" y="1064"/>
                    <a:pt x="1762" y="1018"/>
                    <a:pt x="1762" y="972"/>
                  </a:cubicBezTo>
                  <a:cubicBezTo>
                    <a:pt x="1762" y="866"/>
                    <a:pt x="1762" y="866"/>
                    <a:pt x="1762" y="866"/>
                  </a:cubicBezTo>
                  <a:cubicBezTo>
                    <a:pt x="1837" y="836"/>
                    <a:pt x="1837" y="836"/>
                    <a:pt x="1837" y="836"/>
                  </a:cubicBezTo>
                  <a:cubicBezTo>
                    <a:pt x="1868" y="836"/>
                    <a:pt x="1898" y="790"/>
                    <a:pt x="1898" y="760"/>
                  </a:cubicBezTo>
                  <a:cubicBezTo>
                    <a:pt x="1898" y="714"/>
                    <a:pt x="1898" y="714"/>
                    <a:pt x="1898" y="714"/>
                  </a:cubicBezTo>
                  <a:cubicBezTo>
                    <a:pt x="1898" y="683"/>
                    <a:pt x="1883" y="653"/>
                    <a:pt x="1868" y="638"/>
                  </a:cubicBezTo>
                  <a:cubicBezTo>
                    <a:pt x="1853" y="623"/>
                    <a:pt x="1822" y="623"/>
                    <a:pt x="1807" y="623"/>
                  </a:cubicBezTo>
                  <a:cubicBezTo>
                    <a:pt x="1807" y="410"/>
                    <a:pt x="1807" y="410"/>
                    <a:pt x="1807" y="410"/>
                  </a:cubicBezTo>
                  <a:cubicBezTo>
                    <a:pt x="1807" y="213"/>
                    <a:pt x="1655" y="46"/>
                    <a:pt x="1443" y="46"/>
                  </a:cubicBezTo>
                  <a:cubicBezTo>
                    <a:pt x="1428" y="15"/>
                    <a:pt x="1382" y="0"/>
                    <a:pt x="1351" y="0"/>
                  </a:cubicBezTo>
                  <a:cubicBezTo>
                    <a:pt x="1154" y="0"/>
                    <a:pt x="1154" y="0"/>
                    <a:pt x="1154" y="0"/>
                  </a:cubicBezTo>
                  <a:cubicBezTo>
                    <a:pt x="1124" y="0"/>
                    <a:pt x="1078" y="15"/>
                    <a:pt x="1063" y="46"/>
                  </a:cubicBezTo>
                  <a:cubicBezTo>
                    <a:pt x="865" y="46"/>
                    <a:pt x="699" y="213"/>
                    <a:pt x="699" y="410"/>
                  </a:cubicBezTo>
                  <a:cubicBezTo>
                    <a:pt x="699" y="623"/>
                    <a:pt x="699" y="623"/>
                    <a:pt x="699" y="623"/>
                  </a:cubicBezTo>
                  <a:cubicBezTo>
                    <a:pt x="683" y="623"/>
                    <a:pt x="653" y="623"/>
                    <a:pt x="638" y="638"/>
                  </a:cubicBezTo>
                  <a:cubicBezTo>
                    <a:pt x="622" y="653"/>
                    <a:pt x="607" y="683"/>
                    <a:pt x="607" y="714"/>
                  </a:cubicBezTo>
                  <a:cubicBezTo>
                    <a:pt x="607" y="760"/>
                    <a:pt x="607" y="760"/>
                    <a:pt x="607" y="760"/>
                  </a:cubicBezTo>
                  <a:cubicBezTo>
                    <a:pt x="607" y="790"/>
                    <a:pt x="638" y="836"/>
                    <a:pt x="668" y="836"/>
                  </a:cubicBezTo>
                  <a:cubicBezTo>
                    <a:pt x="744" y="866"/>
                    <a:pt x="744" y="866"/>
                    <a:pt x="744" y="866"/>
                  </a:cubicBezTo>
                  <a:cubicBezTo>
                    <a:pt x="744" y="972"/>
                    <a:pt x="744" y="972"/>
                    <a:pt x="744" y="972"/>
                  </a:cubicBezTo>
                  <a:cubicBezTo>
                    <a:pt x="744" y="1018"/>
                    <a:pt x="789" y="1064"/>
                    <a:pt x="835" y="1064"/>
                  </a:cubicBezTo>
                  <a:cubicBezTo>
                    <a:pt x="835" y="1215"/>
                    <a:pt x="835" y="1215"/>
                    <a:pt x="835" y="1215"/>
                  </a:cubicBezTo>
                  <a:cubicBezTo>
                    <a:pt x="835" y="1276"/>
                    <a:pt x="865" y="1337"/>
                    <a:pt x="911" y="1382"/>
                  </a:cubicBezTo>
                  <a:cubicBezTo>
                    <a:pt x="926" y="1413"/>
                    <a:pt x="926" y="1413"/>
                    <a:pt x="926" y="1413"/>
                  </a:cubicBezTo>
                  <a:cubicBezTo>
                    <a:pt x="926" y="1489"/>
                    <a:pt x="926" y="1489"/>
                    <a:pt x="926" y="1489"/>
                  </a:cubicBezTo>
                  <a:cubicBezTo>
                    <a:pt x="789" y="1489"/>
                    <a:pt x="789" y="1489"/>
                    <a:pt x="789" y="1489"/>
                  </a:cubicBezTo>
                  <a:lnTo>
                    <a:pt x="789" y="1489"/>
                  </a:lnTo>
                  <a:lnTo>
                    <a:pt x="789" y="1489"/>
                  </a:lnTo>
                  <a:lnTo>
                    <a:pt x="789" y="1489"/>
                  </a:lnTo>
                  <a:cubicBezTo>
                    <a:pt x="789" y="1489"/>
                    <a:pt x="789" y="1489"/>
                    <a:pt x="774" y="1489"/>
                  </a:cubicBezTo>
                  <a:cubicBezTo>
                    <a:pt x="759" y="1489"/>
                    <a:pt x="744" y="1504"/>
                    <a:pt x="744" y="1534"/>
                  </a:cubicBezTo>
                  <a:cubicBezTo>
                    <a:pt x="744" y="1610"/>
                    <a:pt x="744" y="1610"/>
                    <a:pt x="744" y="1610"/>
                  </a:cubicBezTo>
                  <a:cubicBezTo>
                    <a:pt x="273" y="1762"/>
                    <a:pt x="273" y="1762"/>
                    <a:pt x="273" y="1762"/>
                  </a:cubicBezTo>
                  <a:cubicBezTo>
                    <a:pt x="258" y="1762"/>
                    <a:pt x="243" y="1777"/>
                    <a:pt x="243" y="1792"/>
                  </a:cubicBezTo>
                  <a:cubicBezTo>
                    <a:pt x="0" y="2446"/>
                    <a:pt x="0" y="2446"/>
                    <a:pt x="0" y="2446"/>
                  </a:cubicBezTo>
                  <a:cubicBezTo>
                    <a:pt x="0" y="2446"/>
                    <a:pt x="0" y="2446"/>
                    <a:pt x="0" y="2461"/>
                  </a:cubicBezTo>
                  <a:cubicBezTo>
                    <a:pt x="0" y="2826"/>
                    <a:pt x="0" y="2826"/>
                    <a:pt x="0" y="2826"/>
                  </a:cubicBezTo>
                  <a:cubicBezTo>
                    <a:pt x="0" y="2856"/>
                    <a:pt x="30" y="2871"/>
                    <a:pt x="45" y="2871"/>
                  </a:cubicBezTo>
                  <a:cubicBezTo>
                    <a:pt x="2461" y="2871"/>
                    <a:pt x="2461" y="2871"/>
                    <a:pt x="2461" y="2871"/>
                  </a:cubicBezTo>
                  <a:cubicBezTo>
                    <a:pt x="2491" y="2871"/>
                    <a:pt x="2506" y="2856"/>
                    <a:pt x="2506" y="2826"/>
                  </a:cubicBezTo>
                  <a:cubicBezTo>
                    <a:pt x="2506" y="2461"/>
                    <a:pt x="2506" y="2461"/>
                    <a:pt x="2506" y="2461"/>
                  </a:cubicBezTo>
                  <a:cubicBezTo>
                    <a:pt x="2506" y="2446"/>
                    <a:pt x="2506" y="2446"/>
                    <a:pt x="2506" y="2446"/>
                  </a:cubicBezTo>
                  <a:close/>
                  <a:moveTo>
                    <a:pt x="1261" y="2097"/>
                  </a:moveTo>
                  <a:lnTo>
                    <a:pt x="1261" y="2097"/>
                  </a:lnTo>
                  <a:cubicBezTo>
                    <a:pt x="1261" y="2112"/>
                    <a:pt x="1261" y="2127"/>
                    <a:pt x="1261" y="2127"/>
                  </a:cubicBezTo>
                  <a:lnTo>
                    <a:pt x="1261" y="2127"/>
                  </a:lnTo>
                  <a:cubicBezTo>
                    <a:pt x="1261" y="2127"/>
                    <a:pt x="1245" y="2112"/>
                    <a:pt x="1245" y="2097"/>
                  </a:cubicBezTo>
                  <a:cubicBezTo>
                    <a:pt x="1017" y="1777"/>
                    <a:pt x="1017" y="1777"/>
                    <a:pt x="1017" y="1777"/>
                  </a:cubicBezTo>
                  <a:cubicBezTo>
                    <a:pt x="1017" y="1504"/>
                    <a:pt x="1017" y="1504"/>
                    <a:pt x="1017" y="1504"/>
                  </a:cubicBezTo>
                  <a:cubicBezTo>
                    <a:pt x="1078" y="1550"/>
                    <a:pt x="1154" y="1580"/>
                    <a:pt x="1230" y="1580"/>
                  </a:cubicBezTo>
                  <a:cubicBezTo>
                    <a:pt x="1276" y="1580"/>
                    <a:pt x="1276" y="1580"/>
                    <a:pt x="1276" y="1580"/>
                  </a:cubicBezTo>
                  <a:cubicBezTo>
                    <a:pt x="1351" y="1580"/>
                    <a:pt x="1428" y="1550"/>
                    <a:pt x="1488" y="1504"/>
                  </a:cubicBezTo>
                  <a:cubicBezTo>
                    <a:pt x="1488" y="1777"/>
                    <a:pt x="1488" y="1777"/>
                    <a:pt x="1488" y="1777"/>
                  </a:cubicBezTo>
                  <a:lnTo>
                    <a:pt x="1261" y="2097"/>
                  </a:lnTo>
                  <a:close/>
                  <a:moveTo>
                    <a:pt x="835" y="1671"/>
                  </a:moveTo>
                  <a:lnTo>
                    <a:pt x="835" y="1671"/>
                  </a:lnTo>
                  <a:cubicBezTo>
                    <a:pt x="1017" y="1944"/>
                    <a:pt x="1017" y="1944"/>
                    <a:pt x="1017" y="1944"/>
                  </a:cubicBezTo>
                  <a:cubicBezTo>
                    <a:pt x="911" y="1853"/>
                    <a:pt x="911" y="1853"/>
                    <a:pt x="911" y="1853"/>
                  </a:cubicBezTo>
                  <a:cubicBezTo>
                    <a:pt x="896" y="1853"/>
                    <a:pt x="896" y="1853"/>
                    <a:pt x="881" y="1853"/>
                  </a:cubicBezTo>
                  <a:lnTo>
                    <a:pt x="865" y="1853"/>
                  </a:lnTo>
                  <a:cubicBezTo>
                    <a:pt x="835" y="1869"/>
                    <a:pt x="835" y="1869"/>
                    <a:pt x="835" y="1869"/>
                  </a:cubicBezTo>
                  <a:lnTo>
                    <a:pt x="835" y="1671"/>
                  </a:lnTo>
                  <a:close/>
                  <a:moveTo>
                    <a:pt x="1671" y="1671"/>
                  </a:moveTo>
                  <a:lnTo>
                    <a:pt x="1671" y="1671"/>
                  </a:lnTo>
                  <a:cubicBezTo>
                    <a:pt x="1671" y="1869"/>
                    <a:pt x="1671" y="1869"/>
                    <a:pt x="1671" y="1869"/>
                  </a:cubicBezTo>
                  <a:cubicBezTo>
                    <a:pt x="1640" y="1853"/>
                    <a:pt x="1640" y="1853"/>
                    <a:pt x="1640" y="1853"/>
                  </a:cubicBezTo>
                  <a:cubicBezTo>
                    <a:pt x="1625" y="1853"/>
                    <a:pt x="1610" y="1853"/>
                    <a:pt x="1594" y="1853"/>
                  </a:cubicBezTo>
                  <a:cubicBezTo>
                    <a:pt x="1488" y="1944"/>
                    <a:pt x="1488" y="1944"/>
                    <a:pt x="1488" y="1944"/>
                  </a:cubicBezTo>
                  <a:lnTo>
                    <a:pt x="1671" y="1671"/>
                  </a:lnTo>
                  <a:close/>
                  <a:moveTo>
                    <a:pt x="1625" y="1580"/>
                  </a:moveTo>
                  <a:lnTo>
                    <a:pt x="1625" y="1580"/>
                  </a:lnTo>
                  <a:cubicBezTo>
                    <a:pt x="1579" y="1641"/>
                    <a:pt x="1579" y="1641"/>
                    <a:pt x="1579" y="1641"/>
                  </a:cubicBezTo>
                  <a:cubicBezTo>
                    <a:pt x="1579" y="1580"/>
                    <a:pt x="1579" y="1580"/>
                    <a:pt x="1579" y="1580"/>
                  </a:cubicBezTo>
                  <a:lnTo>
                    <a:pt x="1625" y="1580"/>
                  </a:lnTo>
                  <a:close/>
                  <a:moveTo>
                    <a:pt x="1108" y="137"/>
                  </a:moveTo>
                  <a:lnTo>
                    <a:pt x="1108" y="137"/>
                  </a:lnTo>
                  <a:cubicBezTo>
                    <a:pt x="1108" y="106"/>
                    <a:pt x="1139" y="91"/>
                    <a:pt x="1154" y="91"/>
                  </a:cubicBezTo>
                  <a:cubicBezTo>
                    <a:pt x="1351" y="91"/>
                    <a:pt x="1351" y="91"/>
                    <a:pt x="1351" y="91"/>
                  </a:cubicBezTo>
                  <a:cubicBezTo>
                    <a:pt x="1367" y="91"/>
                    <a:pt x="1397" y="106"/>
                    <a:pt x="1397" y="137"/>
                  </a:cubicBezTo>
                  <a:cubicBezTo>
                    <a:pt x="1397" y="243"/>
                    <a:pt x="1397" y="243"/>
                    <a:pt x="1397" y="243"/>
                  </a:cubicBezTo>
                  <a:cubicBezTo>
                    <a:pt x="1336" y="274"/>
                    <a:pt x="1336" y="274"/>
                    <a:pt x="1336" y="274"/>
                  </a:cubicBezTo>
                  <a:cubicBezTo>
                    <a:pt x="1169" y="274"/>
                    <a:pt x="1169" y="274"/>
                    <a:pt x="1169" y="274"/>
                  </a:cubicBezTo>
                  <a:cubicBezTo>
                    <a:pt x="1108" y="243"/>
                    <a:pt x="1108" y="243"/>
                    <a:pt x="1108" y="243"/>
                  </a:cubicBezTo>
                  <a:lnTo>
                    <a:pt x="1108" y="137"/>
                  </a:lnTo>
                  <a:close/>
                  <a:moveTo>
                    <a:pt x="881" y="213"/>
                  </a:moveTo>
                  <a:lnTo>
                    <a:pt x="881" y="213"/>
                  </a:lnTo>
                  <a:cubicBezTo>
                    <a:pt x="881" y="365"/>
                    <a:pt x="881" y="365"/>
                    <a:pt x="881" y="365"/>
                  </a:cubicBezTo>
                  <a:cubicBezTo>
                    <a:pt x="972" y="365"/>
                    <a:pt x="972" y="365"/>
                    <a:pt x="972" y="365"/>
                  </a:cubicBezTo>
                  <a:cubicBezTo>
                    <a:pt x="972" y="152"/>
                    <a:pt x="972" y="152"/>
                    <a:pt x="972" y="152"/>
                  </a:cubicBezTo>
                  <a:cubicBezTo>
                    <a:pt x="987" y="152"/>
                    <a:pt x="1002" y="152"/>
                    <a:pt x="1017" y="137"/>
                  </a:cubicBezTo>
                  <a:cubicBezTo>
                    <a:pt x="1017" y="274"/>
                    <a:pt x="1017" y="274"/>
                    <a:pt x="1017" y="274"/>
                  </a:cubicBezTo>
                  <a:cubicBezTo>
                    <a:pt x="1017" y="289"/>
                    <a:pt x="1033" y="304"/>
                    <a:pt x="1048" y="319"/>
                  </a:cubicBezTo>
                  <a:cubicBezTo>
                    <a:pt x="1139" y="365"/>
                    <a:pt x="1139" y="365"/>
                    <a:pt x="1139" y="365"/>
                  </a:cubicBezTo>
                  <a:cubicBezTo>
                    <a:pt x="1154" y="365"/>
                    <a:pt x="1154" y="365"/>
                    <a:pt x="1154" y="365"/>
                  </a:cubicBezTo>
                  <a:cubicBezTo>
                    <a:pt x="1351" y="365"/>
                    <a:pt x="1351" y="365"/>
                    <a:pt x="1351" y="365"/>
                  </a:cubicBezTo>
                  <a:lnTo>
                    <a:pt x="1367" y="365"/>
                  </a:lnTo>
                  <a:cubicBezTo>
                    <a:pt x="1458" y="319"/>
                    <a:pt x="1458" y="319"/>
                    <a:pt x="1458" y="319"/>
                  </a:cubicBezTo>
                  <a:cubicBezTo>
                    <a:pt x="1473" y="304"/>
                    <a:pt x="1488" y="289"/>
                    <a:pt x="1488" y="274"/>
                  </a:cubicBezTo>
                  <a:cubicBezTo>
                    <a:pt x="1488" y="137"/>
                    <a:pt x="1488" y="137"/>
                    <a:pt x="1488" y="137"/>
                  </a:cubicBezTo>
                  <a:cubicBezTo>
                    <a:pt x="1504" y="152"/>
                    <a:pt x="1519" y="152"/>
                    <a:pt x="1534" y="152"/>
                  </a:cubicBezTo>
                  <a:cubicBezTo>
                    <a:pt x="1534" y="365"/>
                    <a:pt x="1534" y="365"/>
                    <a:pt x="1534" y="365"/>
                  </a:cubicBezTo>
                  <a:cubicBezTo>
                    <a:pt x="1625" y="365"/>
                    <a:pt x="1625" y="365"/>
                    <a:pt x="1625" y="365"/>
                  </a:cubicBezTo>
                  <a:cubicBezTo>
                    <a:pt x="1625" y="213"/>
                    <a:pt x="1625" y="213"/>
                    <a:pt x="1625" y="213"/>
                  </a:cubicBezTo>
                  <a:cubicBezTo>
                    <a:pt x="1686" y="258"/>
                    <a:pt x="1716" y="334"/>
                    <a:pt x="1716" y="410"/>
                  </a:cubicBezTo>
                  <a:cubicBezTo>
                    <a:pt x="1716" y="638"/>
                    <a:pt x="1716" y="638"/>
                    <a:pt x="1716" y="638"/>
                  </a:cubicBezTo>
                  <a:cubicBezTo>
                    <a:pt x="1579" y="668"/>
                    <a:pt x="1443" y="699"/>
                    <a:pt x="1306" y="699"/>
                  </a:cubicBezTo>
                  <a:cubicBezTo>
                    <a:pt x="1200" y="699"/>
                    <a:pt x="1200" y="699"/>
                    <a:pt x="1200" y="699"/>
                  </a:cubicBezTo>
                  <a:cubicBezTo>
                    <a:pt x="1063" y="699"/>
                    <a:pt x="926" y="668"/>
                    <a:pt x="789" y="638"/>
                  </a:cubicBezTo>
                  <a:cubicBezTo>
                    <a:pt x="789" y="410"/>
                    <a:pt x="789" y="410"/>
                    <a:pt x="789" y="410"/>
                  </a:cubicBezTo>
                  <a:cubicBezTo>
                    <a:pt x="789" y="334"/>
                    <a:pt x="820" y="258"/>
                    <a:pt x="881" y="213"/>
                  </a:cubicBezTo>
                  <a:close/>
                  <a:moveTo>
                    <a:pt x="699" y="714"/>
                  </a:moveTo>
                  <a:lnTo>
                    <a:pt x="699" y="714"/>
                  </a:lnTo>
                  <a:lnTo>
                    <a:pt x="699" y="714"/>
                  </a:lnTo>
                  <a:lnTo>
                    <a:pt x="699" y="714"/>
                  </a:lnTo>
                  <a:cubicBezTo>
                    <a:pt x="744" y="729"/>
                    <a:pt x="744" y="729"/>
                    <a:pt x="744" y="729"/>
                  </a:cubicBezTo>
                  <a:cubicBezTo>
                    <a:pt x="896" y="760"/>
                    <a:pt x="1048" y="790"/>
                    <a:pt x="1200" y="790"/>
                  </a:cubicBezTo>
                  <a:cubicBezTo>
                    <a:pt x="1306" y="790"/>
                    <a:pt x="1306" y="790"/>
                    <a:pt x="1306" y="790"/>
                  </a:cubicBezTo>
                  <a:cubicBezTo>
                    <a:pt x="1458" y="790"/>
                    <a:pt x="1610" y="760"/>
                    <a:pt x="1762" y="729"/>
                  </a:cubicBezTo>
                  <a:cubicBezTo>
                    <a:pt x="1807" y="714"/>
                    <a:pt x="1807" y="714"/>
                    <a:pt x="1807" y="714"/>
                  </a:cubicBezTo>
                  <a:cubicBezTo>
                    <a:pt x="1807" y="760"/>
                    <a:pt x="1807" y="760"/>
                    <a:pt x="1807" y="760"/>
                  </a:cubicBezTo>
                  <a:cubicBezTo>
                    <a:pt x="1732" y="775"/>
                    <a:pt x="1732" y="775"/>
                    <a:pt x="1732" y="775"/>
                  </a:cubicBezTo>
                  <a:cubicBezTo>
                    <a:pt x="1594" y="821"/>
                    <a:pt x="1458" y="836"/>
                    <a:pt x="1306" y="836"/>
                  </a:cubicBezTo>
                  <a:cubicBezTo>
                    <a:pt x="1200" y="836"/>
                    <a:pt x="1200" y="836"/>
                    <a:pt x="1200" y="836"/>
                  </a:cubicBezTo>
                  <a:cubicBezTo>
                    <a:pt x="1063" y="836"/>
                    <a:pt x="911" y="821"/>
                    <a:pt x="774" y="775"/>
                  </a:cubicBezTo>
                  <a:cubicBezTo>
                    <a:pt x="699" y="760"/>
                    <a:pt x="699" y="760"/>
                    <a:pt x="699" y="760"/>
                  </a:cubicBezTo>
                  <a:lnTo>
                    <a:pt x="699" y="714"/>
                  </a:lnTo>
                  <a:close/>
                  <a:moveTo>
                    <a:pt x="835" y="972"/>
                  </a:moveTo>
                  <a:lnTo>
                    <a:pt x="835" y="972"/>
                  </a:lnTo>
                  <a:cubicBezTo>
                    <a:pt x="835" y="881"/>
                    <a:pt x="835" y="881"/>
                    <a:pt x="835" y="881"/>
                  </a:cubicBezTo>
                  <a:cubicBezTo>
                    <a:pt x="957" y="911"/>
                    <a:pt x="1078" y="927"/>
                    <a:pt x="1200" y="927"/>
                  </a:cubicBezTo>
                  <a:cubicBezTo>
                    <a:pt x="1306" y="927"/>
                    <a:pt x="1306" y="927"/>
                    <a:pt x="1306" y="927"/>
                  </a:cubicBezTo>
                  <a:cubicBezTo>
                    <a:pt x="1428" y="927"/>
                    <a:pt x="1549" y="911"/>
                    <a:pt x="1671" y="881"/>
                  </a:cubicBezTo>
                  <a:cubicBezTo>
                    <a:pt x="1671" y="972"/>
                    <a:pt x="1671" y="972"/>
                    <a:pt x="1671" y="972"/>
                  </a:cubicBezTo>
                  <a:cubicBezTo>
                    <a:pt x="1625" y="972"/>
                    <a:pt x="1579" y="1018"/>
                    <a:pt x="1579" y="1064"/>
                  </a:cubicBezTo>
                  <a:cubicBezTo>
                    <a:pt x="1579" y="1215"/>
                    <a:pt x="1579" y="1215"/>
                    <a:pt x="1579" y="1215"/>
                  </a:cubicBezTo>
                  <a:cubicBezTo>
                    <a:pt x="1579" y="1261"/>
                    <a:pt x="1564" y="1291"/>
                    <a:pt x="1534" y="1322"/>
                  </a:cubicBezTo>
                  <a:cubicBezTo>
                    <a:pt x="1443" y="1413"/>
                    <a:pt x="1443" y="1413"/>
                    <a:pt x="1443" y="1413"/>
                  </a:cubicBezTo>
                  <a:cubicBezTo>
                    <a:pt x="1397" y="1458"/>
                    <a:pt x="1336" y="1489"/>
                    <a:pt x="1276" y="1489"/>
                  </a:cubicBezTo>
                  <a:cubicBezTo>
                    <a:pt x="1230" y="1489"/>
                    <a:pt x="1230" y="1489"/>
                    <a:pt x="1230" y="1489"/>
                  </a:cubicBezTo>
                  <a:cubicBezTo>
                    <a:pt x="1169" y="1489"/>
                    <a:pt x="1108" y="1458"/>
                    <a:pt x="1063" y="1413"/>
                  </a:cubicBezTo>
                  <a:cubicBezTo>
                    <a:pt x="972" y="1322"/>
                    <a:pt x="972" y="1322"/>
                    <a:pt x="972" y="1322"/>
                  </a:cubicBezTo>
                  <a:cubicBezTo>
                    <a:pt x="942" y="1291"/>
                    <a:pt x="926" y="1261"/>
                    <a:pt x="926" y="1215"/>
                  </a:cubicBezTo>
                  <a:cubicBezTo>
                    <a:pt x="926" y="1064"/>
                    <a:pt x="926" y="1064"/>
                    <a:pt x="926" y="1064"/>
                  </a:cubicBezTo>
                  <a:cubicBezTo>
                    <a:pt x="926" y="1018"/>
                    <a:pt x="896" y="972"/>
                    <a:pt x="835" y="972"/>
                  </a:cubicBezTo>
                  <a:close/>
                  <a:moveTo>
                    <a:pt x="926" y="1641"/>
                  </a:moveTo>
                  <a:lnTo>
                    <a:pt x="926" y="1641"/>
                  </a:lnTo>
                  <a:cubicBezTo>
                    <a:pt x="881" y="1580"/>
                    <a:pt x="881" y="1580"/>
                    <a:pt x="881" y="1580"/>
                  </a:cubicBezTo>
                  <a:cubicBezTo>
                    <a:pt x="926" y="1580"/>
                    <a:pt x="926" y="1580"/>
                    <a:pt x="926" y="1580"/>
                  </a:cubicBezTo>
                  <a:lnTo>
                    <a:pt x="926" y="1641"/>
                  </a:lnTo>
                  <a:close/>
                  <a:moveTo>
                    <a:pt x="471" y="2598"/>
                  </a:moveTo>
                  <a:lnTo>
                    <a:pt x="471" y="2598"/>
                  </a:lnTo>
                  <a:cubicBezTo>
                    <a:pt x="471" y="2780"/>
                    <a:pt x="471" y="2780"/>
                    <a:pt x="471" y="2780"/>
                  </a:cubicBezTo>
                  <a:cubicBezTo>
                    <a:pt x="91" y="2780"/>
                    <a:pt x="91" y="2780"/>
                    <a:pt x="91" y="2780"/>
                  </a:cubicBezTo>
                  <a:cubicBezTo>
                    <a:pt x="91" y="2461"/>
                    <a:pt x="91" y="2461"/>
                    <a:pt x="91" y="2461"/>
                  </a:cubicBezTo>
                  <a:cubicBezTo>
                    <a:pt x="318" y="1838"/>
                    <a:pt x="318" y="1838"/>
                    <a:pt x="318" y="1838"/>
                  </a:cubicBezTo>
                  <a:cubicBezTo>
                    <a:pt x="744" y="1701"/>
                    <a:pt x="744" y="1701"/>
                    <a:pt x="744" y="1701"/>
                  </a:cubicBezTo>
                  <a:cubicBezTo>
                    <a:pt x="744" y="1944"/>
                    <a:pt x="744" y="1944"/>
                    <a:pt x="744" y="1944"/>
                  </a:cubicBezTo>
                  <a:cubicBezTo>
                    <a:pt x="744" y="1959"/>
                    <a:pt x="759" y="1975"/>
                    <a:pt x="774" y="1990"/>
                  </a:cubicBezTo>
                  <a:lnTo>
                    <a:pt x="805" y="1990"/>
                  </a:lnTo>
                  <a:cubicBezTo>
                    <a:pt x="881" y="1959"/>
                    <a:pt x="881" y="1959"/>
                    <a:pt x="881" y="1959"/>
                  </a:cubicBezTo>
                  <a:cubicBezTo>
                    <a:pt x="1185" y="2172"/>
                    <a:pt x="1185" y="2172"/>
                    <a:pt x="1185" y="2172"/>
                  </a:cubicBezTo>
                  <a:cubicBezTo>
                    <a:pt x="1185" y="2172"/>
                    <a:pt x="1200" y="2172"/>
                    <a:pt x="1215" y="2172"/>
                  </a:cubicBezTo>
                  <a:cubicBezTo>
                    <a:pt x="1215" y="2780"/>
                    <a:pt x="1215" y="2780"/>
                    <a:pt x="1215" y="2780"/>
                  </a:cubicBezTo>
                  <a:cubicBezTo>
                    <a:pt x="562" y="2780"/>
                    <a:pt x="562" y="2780"/>
                    <a:pt x="562" y="2780"/>
                  </a:cubicBezTo>
                  <a:cubicBezTo>
                    <a:pt x="562" y="2598"/>
                    <a:pt x="562" y="2598"/>
                    <a:pt x="562" y="2598"/>
                  </a:cubicBezTo>
                  <a:lnTo>
                    <a:pt x="471" y="2598"/>
                  </a:lnTo>
                  <a:close/>
                  <a:moveTo>
                    <a:pt x="2415" y="2780"/>
                  </a:moveTo>
                  <a:lnTo>
                    <a:pt x="2415" y="2780"/>
                  </a:lnTo>
                  <a:cubicBezTo>
                    <a:pt x="2035" y="2780"/>
                    <a:pt x="2035" y="2780"/>
                    <a:pt x="2035" y="2780"/>
                  </a:cubicBezTo>
                  <a:cubicBezTo>
                    <a:pt x="2035" y="2598"/>
                    <a:pt x="2035" y="2598"/>
                    <a:pt x="2035" y="2598"/>
                  </a:cubicBezTo>
                  <a:cubicBezTo>
                    <a:pt x="1944" y="2598"/>
                    <a:pt x="1944" y="2598"/>
                    <a:pt x="1944" y="2598"/>
                  </a:cubicBezTo>
                  <a:cubicBezTo>
                    <a:pt x="1944" y="2780"/>
                    <a:pt x="1944" y="2780"/>
                    <a:pt x="1944" y="2780"/>
                  </a:cubicBezTo>
                  <a:cubicBezTo>
                    <a:pt x="1306" y="2780"/>
                    <a:pt x="1306" y="2780"/>
                    <a:pt x="1306" y="2780"/>
                  </a:cubicBezTo>
                  <a:cubicBezTo>
                    <a:pt x="1306" y="2172"/>
                    <a:pt x="1306" y="2172"/>
                    <a:pt x="1306" y="2172"/>
                  </a:cubicBezTo>
                  <a:lnTo>
                    <a:pt x="1321" y="2172"/>
                  </a:lnTo>
                  <a:cubicBezTo>
                    <a:pt x="1625" y="1959"/>
                    <a:pt x="1625" y="1959"/>
                    <a:pt x="1625" y="1959"/>
                  </a:cubicBezTo>
                  <a:cubicBezTo>
                    <a:pt x="1701" y="1990"/>
                    <a:pt x="1701" y="1990"/>
                    <a:pt x="1701" y="1990"/>
                  </a:cubicBezTo>
                  <a:cubicBezTo>
                    <a:pt x="1716" y="1990"/>
                    <a:pt x="1732" y="1990"/>
                    <a:pt x="1747" y="1990"/>
                  </a:cubicBezTo>
                  <a:cubicBezTo>
                    <a:pt x="1762" y="1975"/>
                    <a:pt x="1762" y="1959"/>
                    <a:pt x="1762" y="1944"/>
                  </a:cubicBezTo>
                  <a:cubicBezTo>
                    <a:pt x="1762" y="1701"/>
                    <a:pt x="1762" y="1701"/>
                    <a:pt x="1762" y="1701"/>
                  </a:cubicBezTo>
                  <a:cubicBezTo>
                    <a:pt x="2187" y="1838"/>
                    <a:pt x="2187" y="1838"/>
                    <a:pt x="2187" y="1838"/>
                  </a:cubicBezTo>
                  <a:cubicBezTo>
                    <a:pt x="2415" y="2461"/>
                    <a:pt x="2415" y="2461"/>
                    <a:pt x="2415" y="2461"/>
                  </a:cubicBezTo>
                  <a:lnTo>
                    <a:pt x="2415" y="27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499" name="Google Shape;499;p22"/>
            <p:cNvSpPr/>
            <p:nvPr/>
          </p:nvSpPr>
          <p:spPr>
            <a:xfrm>
              <a:off x="2199" y="1128"/>
              <a:ext cx="20" cy="3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0" y="0"/>
                  </a:moveTo>
                  <a:lnTo>
                    <a:pt x="91" y="0"/>
                  </a:lnTo>
                  <a:lnTo>
                    <a:pt x="91" y="137"/>
                  </a:lnTo>
                  <a:lnTo>
                    <a:pt x="0" y="137"/>
                  </a:ln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00" name="Google Shape;500;p22"/>
            <p:cNvSpPr/>
            <p:nvPr/>
          </p:nvSpPr>
          <p:spPr>
            <a:xfrm>
              <a:off x="2172" y="1179"/>
              <a:ext cx="72" cy="30"/>
            </a:xfrm>
            <a:custGeom>
              <a:avLst/>
              <a:gdLst/>
              <a:ahLst/>
              <a:cxnLst/>
              <a:rect l="l" t="t" r="r" b="b"/>
              <a:pathLst>
                <a:path w="320" h="138" extrusionOk="0">
                  <a:moveTo>
                    <a:pt x="168" y="137"/>
                  </a:moveTo>
                  <a:lnTo>
                    <a:pt x="168" y="137"/>
                  </a:lnTo>
                  <a:cubicBezTo>
                    <a:pt x="168" y="137"/>
                    <a:pt x="168" y="137"/>
                    <a:pt x="183" y="137"/>
                  </a:cubicBezTo>
                  <a:cubicBezTo>
                    <a:pt x="319" y="91"/>
                    <a:pt x="319" y="91"/>
                    <a:pt x="319" y="91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168" y="46"/>
                    <a:pt x="168" y="46"/>
                    <a:pt x="168" y="46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152" y="137"/>
                    <a:pt x="152" y="137"/>
                    <a:pt x="152" y="137"/>
                  </a:cubicBezTo>
                  <a:cubicBezTo>
                    <a:pt x="152" y="137"/>
                    <a:pt x="152" y="137"/>
                    <a:pt x="168" y="13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501" name="Google Shape;501;p22"/>
          <p:cNvGrpSpPr/>
          <p:nvPr/>
        </p:nvGrpSpPr>
        <p:grpSpPr>
          <a:xfrm>
            <a:off x="3529146" y="2692141"/>
            <a:ext cx="371478" cy="663353"/>
            <a:chOff x="4369" y="907"/>
            <a:chExt cx="364" cy="650"/>
          </a:xfrm>
        </p:grpSpPr>
        <p:sp>
          <p:nvSpPr>
            <p:cNvPr id="502" name="Google Shape;502;p22"/>
            <p:cNvSpPr/>
            <p:nvPr/>
          </p:nvSpPr>
          <p:spPr>
            <a:xfrm>
              <a:off x="4407" y="1072"/>
              <a:ext cx="48" cy="44"/>
            </a:xfrm>
            <a:custGeom>
              <a:avLst/>
              <a:gdLst/>
              <a:ahLst/>
              <a:cxnLst/>
              <a:rect l="l" t="t" r="r" b="b"/>
              <a:pathLst>
                <a:path w="214" h="199" extrusionOk="0">
                  <a:moveTo>
                    <a:pt x="45" y="198"/>
                  </a:moveTo>
                  <a:lnTo>
                    <a:pt x="45" y="198"/>
                  </a:lnTo>
                  <a:cubicBezTo>
                    <a:pt x="60" y="198"/>
                    <a:pt x="91" y="182"/>
                    <a:pt x="91" y="167"/>
                  </a:cubicBezTo>
                  <a:cubicBezTo>
                    <a:pt x="91" y="122"/>
                    <a:pt x="121" y="76"/>
                    <a:pt x="167" y="76"/>
                  </a:cubicBezTo>
                  <a:cubicBezTo>
                    <a:pt x="197" y="76"/>
                    <a:pt x="213" y="61"/>
                    <a:pt x="213" y="31"/>
                  </a:cubicBezTo>
                  <a:cubicBezTo>
                    <a:pt x="213" y="15"/>
                    <a:pt x="197" y="0"/>
                    <a:pt x="167" y="0"/>
                  </a:cubicBezTo>
                  <a:cubicBezTo>
                    <a:pt x="76" y="0"/>
                    <a:pt x="0" y="76"/>
                    <a:pt x="0" y="167"/>
                  </a:cubicBezTo>
                  <a:cubicBezTo>
                    <a:pt x="0" y="182"/>
                    <a:pt x="15" y="198"/>
                    <a:pt x="45" y="198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03" name="Google Shape;503;p22"/>
            <p:cNvSpPr/>
            <p:nvPr/>
          </p:nvSpPr>
          <p:spPr>
            <a:xfrm>
              <a:off x="4369" y="907"/>
              <a:ext cx="364" cy="650"/>
            </a:xfrm>
            <a:custGeom>
              <a:avLst/>
              <a:gdLst/>
              <a:ahLst/>
              <a:cxnLst/>
              <a:rect l="l" t="t" r="r" b="b"/>
              <a:pathLst>
                <a:path w="1611" h="2872" extrusionOk="0">
                  <a:moveTo>
                    <a:pt x="1306" y="562"/>
                  </a:moveTo>
                  <a:lnTo>
                    <a:pt x="1306" y="562"/>
                  </a:lnTo>
                  <a:cubicBezTo>
                    <a:pt x="1306" y="122"/>
                    <a:pt x="1306" y="122"/>
                    <a:pt x="1306" y="122"/>
                  </a:cubicBezTo>
                  <a:cubicBezTo>
                    <a:pt x="1306" y="91"/>
                    <a:pt x="1306" y="61"/>
                    <a:pt x="1276" y="31"/>
                  </a:cubicBezTo>
                  <a:cubicBezTo>
                    <a:pt x="1245" y="15"/>
                    <a:pt x="1215" y="0"/>
                    <a:pt x="1185" y="0"/>
                  </a:cubicBezTo>
                  <a:cubicBezTo>
                    <a:pt x="425" y="0"/>
                    <a:pt x="425" y="0"/>
                    <a:pt x="425" y="0"/>
                  </a:cubicBezTo>
                  <a:cubicBezTo>
                    <a:pt x="349" y="0"/>
                    <a:pt x="288" y="61"/>
                    <a:pt x="288" y="122"/>
                  </a:cubicBezTo>
                  <a:cubicBezTo>
                    <a:pt x="288" y="562"/>
                    <a:pt x="288" y="562"/>
                    <a:pt x="288" y="562"/>
                  </a:cubicBezTo>
                  <a:cubicBezTo>
                    <a:pt x="121" y="577"/>
                    <a:pt x="0" y="714"/>
                    <a:pt x="0" y="896"/>
                  </a:cubicBezTo>
                  <a:cubicBezTo>
                    <a:pt x="0" y="2279"/>
                    <a:pt x="0" y="2279"/>
                    <a:pt x="0" y="2279"/>
                  </a:cubicBezTo>
                  <a:cubicBezTo>
                    <a:pt x="0" y="2400"/>
                    <a:pt x="91" y="2506"/>
                    <a:pt x="212" y="2522"/>
                  </a:cubicBezTo>
                  <a:cubicBezTo>
                    <a:pt x="212" y="2749"/>
                    <a:pt x="212" y="2749"/>
                    <a:pt x="212" y="2749"/>
                  </a:cubicBezTo>
                  <a:cubicBezTo>
                    <a:pt x="212" y="2810"/>
                    <a:pt x="273" y="2871"/>
                    <a:pt x="334" y="2871"/>
                  </a:cubicBezTo>
                  <a:cubicBezTo>
                    <a:pt x="470" y="2871"/>
                    <a:pt x="470" y="2871"/>
                    <a:pt x="470" y="2871"/>
                  </a:cubicBezTo>
                  <a:cubicBezTo>
                    <a:pt x="531" y="2871"/>
                    <a:pt x="592" y="2810"/>
                    <a:pt x="592" y="2749"/>
                  </a:cubicBezTo>
                  <a:cubicBezTo>
                    <a:pt x="1017" y="2749"/>
                    <a:pt x="1017" y="2749"/>
                    <a:pt x="1017" y="2749"/>
                  </a:cubicBezTo>
                  <a:cubicBezTo>
                    <a:pt x="1017" y="2810"/>
                    <a:pt x="1078" y="2871"/>
                    <a:pt x="1139" y="2871"/>
                  </a:cubicBezTo>
                  <a:cubicBezTo>
                    <a:pt x="1276" y="2871"/>
                    <a:pt x="1276" y="2871"/>
                    <a:pt x="1276" y="2871"/>
                  </a:cubicBezTo>
                  <a:cubicBezTo>
                    <a:pt x="1337" y="2871"/>
                    <a:pt x="1397" y="2810"/>
                    <a:pt x="1397" y="2749"/>
                  </a:cubicBezTo>
                  <a:cubicBezTo>
                    <a:pt x="1397" y="2522"/>
                    <a:pt x="1397" y="2522"/>
                    <a:pt x="1397" y="2522"/>
                  </a:cubicBezTo>
                  <a:cubicBezTo>
                    <a:pt x="1519" y="2506"/>
                    <a:pt x="1610" y="2400"/>
                    <a:pt x="1610" y="2279"/>
                  </a:cubicBezTo>
                  <a:cubicBezTo>
                    <a:pt x="1610" y="896"/>
                    <a:pt x="1610" y="896"/>
                    <a:pt x="1610" y="896"/>
                  </a:cubicBezTo>
                  <a:cubicBezTo>
                    <a:pt x="1610" y="714"/>
                    <a:pt x="1488" y="577"/>
                    <a:pt x="1306" y="562"/>
                  </a:cubicBezTo>
                  <a:close/>
                  <a:moveTo>
                    <a:pt x="1094" y="91"/>
                  </a:moveTo>
                  <a:lnTo>
                    <a:pt x="1094" y="91"/>
                  </a:lnTo>
                  <a:cubicBezTo>
                    <a:pt x="1185" y="91"/>
                    <a:pt x="1185" y="91"/>
                    <a:pt x="1185" y="91"/>
                  </a:cubicBezTo>
                  <a:cubicBezTo>
                    <a:pt x="1215" y="91"/>
                    <a:pt x="1230" y="106"/>
                    <a:pt x="1230" y="122"/>
                  </a:cubicBezTo>
                  <a:cubicBezTo>
                    <a:pt x="1230" y="547"/>
                    <a:pt x="1230" y="547"/>
                    <a:pt x="1230" y="547"/>
                  </a:cubicBezTo>
                  <a:cubicBezTo>
                    <a:pt x="1094" y="547"/>
                    <a:pt x="1094" y="547"/>
                    <a:pt x="1094" y="547"/>
                  </a:cubicBezTo>
                  <a:lnTo>
                    <a:pt x="1094" y="91"/>
                  </a:lnTo>
                  <a:close/>
                  <a:moveTo>
                    <a:pt x="592" y="91"/>
                  </a:moveTo>
                  <a:lnTo>
                    <a:pt x="592" y="91"/>
                  </a:lnTo>
                  <a:cubicBezTo>
                    <a:pt x="1017" y="91"/>
                    <a:pt x="1017" y="91"/>
                    <a:pt x="1017" y="91"/>
                  </a:cubicBezTo>
                  <a:cubicBezTo>
                    <a:pt x="1017" y="547"/>
                    <a:pt x="1017" y="547"/>
                    <a:pt x="1017" y="547"/>
                  </a:cubicBezTo>
                  <a:cubicBezTo>
                    <a:pt x="851" y="547"/>
                    <a:pt x="851" y="547"/>
                    <a:pt x="851" y="547"/>
                  </a:cubicBezTo>
                  <a:cubicBezTo>
                    <a:pt x="851" y="380"/>
                    <a:pt x="851" y="380"/>
                    <a:pt x="851" y="380"/>
                  </a:cubicBezTo>
                  <a:cubicBezTo>
                    <a:pt x="881" y="380"/>
                    <a:pt x="881" y="380"/>
                    <a:pt x="881" y="380"/>
                  </a:cubicBezTo>
                  <a:cubicBezTo>
                    <a:pt x="911" y="380"/>
                    <a:pt x="926" y="365"/>
                    <a:pt x="926" y="334"/>
                  </a:cubicBezTo>
                  <a:cubicBezTo>
                    <a:pt x="926" y="319"/>
                    <a:pt x="911" y="304"/>
                    <a:pt x="881" y="304"/>
                  </a:cubicBezTo>
                  <a:cubicBezTo>
                    <a:pt x="713" y="304"/>
                    <a:pt x="713" y="304"/>
                    <a:pt x="713" y="304"/>
                  </a:cubicBezTo>
                  <a:cubicBezTo>
                    <a:pt x="698" y="304"/>
                    <a:pt x="683" y="319"/>
                    <a:pt x="683" y="334"/>
                  </a:cubicBezTo>
                  <a:cubicBezTo>
                    <a:pt x="683" y="365"/>
                    <a:pt x="698" y="380"/>
                    <a:pt x="713" y="380"/>
                  </a:cubicBezTo>
                  <a:cubicBezTo>
                    <a:pt x="759" y="380"/>
                    <a:pt x="759" y="380"/>
                    <a:pt x="759" y="380"/>
                  </a:cubicBezTo>
                  <a:cubicBezTo>
                    <a:pt x="759" y="547"/>
                    <a:pt x="759" y="547"/>
                    <a:pt x="759" y="547"/>
                  </a:cubicBezTo>
                  <a:cubicBezTo>
                    <a:pt x="592" y="547"/>
                    <a:pt x="592" y="547"/>
                    <a:pt x="592" y="547"/>
                  </a:cubicBezTo>
                  <a:lnTo>
                    <a:pt x="592" y="91"/>
                  </a:lnTo>
                  <a:close/>
                  <a:moveTo>
                    <a:pt x="380" y="122"/>
                  </a:moveTo>
                  <a:lnTo>
                    <a:pt x="380" y="122"/>
                  </a:lnTo>
                  <a:cubicBezTo>
                    <a:pt x="380" y="106"/>
                    <a:pt x="395" y="91"/>
                    <a:pt x="425" y="91"/>
                  </a:cubicBezTo>
                  <a:cubicBezTo>
                    <a:pt x="501" y="91"/>
                    <a:pt x="501" y="91"/>
                    <a:pt x="501" y="91"/>
                  </a:cubicBezTo>
                  <a:cubicBezTo>
                    <a:pt x="501" y="547"/>
                    <a:pt x="501" y="547"/>
                    <a:pt x="501" y="547"/>
                  </a:cubicBezTo>
                  <a:cubicBezTo>
                    <a:pt x="380" y="547"/>
                    <a:pt x="380" y="547"/>
                    <a:pt x="380" y="547"/>
                  </a:cubicBezTo>
                  <a:lnTo>
                    <a:pt x="380" y="122"/>
                  </a:lnTo>
                  <a:close/>
                  <a:moveTo>
                    <a:pt x="334" y="638"/>
                  </a:moveTo>
                  <a:lnTo>
                    <a:pt x="334" y="638"/>
                  </a:lnTo>
                  <a:cubicBezTo>
                    <a:pt x="1276" y="638"/>
                    <a:pt x="1276" y="638"/>
                    <a:pt x="1276" y="638"/>
                  </a:cubicBezTo>
                  <a:cubicBezTo>
                    <a:pt x="1412" y="638"/>
                    <a:pt x="1519" y="744"/>
                    <a:pt x="1519" y="896"/>
                  </a:cubicBezTo>
                  <a:cubicBezTo>
                    <a:pt x="1519" y="2005"/>
                    <a:pt x="1519" y="2005"/>
                    <a:pt x="1519" y="2005"/>
                  </a:cubicBezTo>
                  <a:cubicBezTo>
                    <a:pt x="76" y="2005"/>
                    <a:pt x="76" y="2005"/>
                    <a:pt x="76" y="2005"/>
                  </a:cubicBezTo>
                  <a:cubicBezTo>
                    <a:pt x="76" y="896"/>
                    <a:pt x="76" y="896"/>
                    <a:pt x="76" y="896"/>
                  </a:cubicBezTo>
                  <a:cubicBezTo>
                    <a:pt x="76" y="744"/>
                    <a:pt x="197" y="638"/>
                    <a:pt x="334" y="638"/>
                  </a:cubicBezTo>
                  <a:close/>
                  <a:moveTo>
                    <a:pt x="1352" y="2446"/>
                  </a:moveTo>
                  <a:lnTo>
                    <a:pt x="1352" y="2446"/>
                  </a:lnTo>
                  <a:cubicBezTo>
                    <a:pt x="683" y="2446"/>
                    <a:pt x="683" y="2446"/>
                    <a:pt x="683" y="2446"/>
                  </a:cubicBezTo>
                  <a:cubicBezTo>
                    <a:pt x="653" y="2446"/>
                    <a:pt x="638" y="2461"/>
                    <a:pt x="638" y="2491"/>
                  </a:cubicBezTo>
                  <a:cubicBezTo>
                    <a:pt x="638" y="2506"/>
                    <a:pt x="653" y="2537"/>
                    <a:pt x="683" y="2537"/>
                  </a:cubicBezTo>
                  <a:cubicBezTo>
                    <a:pt x="1306" y="2537"/>
                    <a:pt x="1306" y="2537"/>
                    <a:pt x="1306" y="2537"/>
                  </a:cubicBezTo>
                  <a:cubicBezTo>
                    <a:pt x="1306" y="2749"/>
                    <a:pt x="1306" y="2749"/>
                    <a:pt x="1306" y="2749"/>
                  </a:cubicBezTo>
                  <a:cubicBezTo>
                    <a:pt x="1306" y="2765"/>
                    <a:pt x="1291" y="2780"/>
                    <a:pt x="1276" y="2780"/>
                  </a:cubicBezTo>
                  <a:cubicBezTo>
                    <a:pt x="1139" y="2780"/>
                    <a:pt x="1139" y="2780"/>
                    <a:pt x="1139" y="2780"/>
                  </a:cubicBezTo>
                  <a:cubicBezTo>
                    <a:pt x="1124" y="2780"/>
                    <a:pt x="1094" y="2765"/>
                    <a:pt x="1094" y="2749"/>
                  </a:cubicBezTo>
                  <a:cubicBezTo>
                    <a:pt x="1094" y="2704"/>
                    <a:pt x="1094" y="2704"/>
                    <a:pt x="1094" y="2704"/>
                  </a:cubicBezTo>
                  <a:cubicBezTo>
                    <a:pt x="1094" y="2674"/>
                    <a:pt x="1078" y="2658"/>
                    <a:pt x="1063" y="2658"/>
                  </a:cubicBezTo>
                  <a:cubicBezTo>
                    <a:pt x="547" y="2658"/>
                    <a:pt x="547" y="2658"/>
                    <a:pt x="547" y="2658"/>
                  </a:cubicBezTo>
                  <a:cubicBezTo>
                    <a:pt x="531" y="2658"/>
                    <a:pt x="501" y="2674"/>
                    <a:pt x="501" y="2704"/>
                  </a:cubicBezTo>
                  <a:cubicBezTo>
                    <a:pt x="501" y="2749"/>
                    <a:pt x="501" y="2749"/>
                    <a:pt x="501" y="2749"/>
                  </a:cubicBezTo>
                  <a:cubicBezTo>
                    <a:pt x="501" y="2765"/>
                    <a:pt x="486" y="2780"/>
                    <a:pt x="470" y="2780"/>
                  </a:cubicBezTo>
                  <a:cubicBezTo>
                    <a:pt x="334" y="2780"/>
                    <a:pt x="334" y="2780"/>
                    <a:pt x="334" y="2780"/>
                  </a:cubicBezTo>
                  <a:cubicBezTo>
                    <a:pt x="319" y="2780"/>
                    <a:pt x="288" y="2765"/>
                    <a:pt x="288" y="2749"/>
                  </a:cubicBezTo>
                  <a:cubicBezTo>
                    <a:pt x="288" y="2537"/>
                    <a:pt x="288" y="2537"/>
                    <a:pt x="288" y="2537"/>
                  </a:cubicBezTo>
                  <a:cubicBezTo>
                    <a:pt x="470" y="2537"/>
                    <a:pt x="470" y="2537"/>
                    <a:pt x="470" y="2537"/>
                  </a:cubicBezTo>
                  <a:cubicBezTo>
                    <a:pt x="486" y="2537"/>
                    <a:pt x="501" y="2506"/>
                    <a:pt x="501" y="2491"/>
                  </a:cubicBezTo>
                  <a:cubicBezTo>
                    <a:pt x="501" y="2461"/>
                    <a:pt x="486" y="2446"/>
                    <a:pt x="470" y="2446"/>
                  </a:cubicBezTo>
                  <a:cubicBezTo>
                    <a:pt x="258" y="2446"/>
                    <a:pt x="258" y="2446"/>
                    <a:pt x="258" y="2446"/>
                  </a:cubicBezTo>
                  <a:cubicBezTo>
                    <a:pt x="152" y="2446"/>
                    <a:pt x="76" y="2370"/>
                    <a:pt x="76" y="2279"/>
                  </a:cubicBezTo>
                  <a:cubicBezTo>
                    <a:pt x="76" y="2081"/>
                    <a:pt x="76" y="2081"/>
                    <a:pt x="76" y="2081"/>
                  </a:cubicBezTo>
                  <a:cubicBezTo>
                    <a:pt x="1519" y="2081"/>
                    <a:pt x="1519" y="2081"/>
                    <a:pt x="1519" y="2081"/>
                  </a:cubicBezTo>
                  <a:cubicBezTo>
                    <a:pt x="1519" y="2279"/>
                    <a:pt x="1519" y="2279"/>
                    <a:pt x="1519" y="2279"/>
                  </a:cubicBezTo>
                  <a:cubicBezTo>
                    <a:pt x="1519" y="2370"/>
                    <a:pt x="1443" y="2446"/>
                    <a:pt x="1352" y="244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504" name="Google Shape;504;p22"/>
          <p:cNvGrpSpPr/>
          <p:nvPr/>
        </p:nvGrpSpPr>
        <p:grpSpPr>
          <a:xfrm>
            <a:off x="5497002" y="658452"/>
            <a:ext cx="806228" cy="604161"/>
            <a:chOff x="2665" y="1748"/>
            <a:chExt cx="790" cy="592"/>
          </a:xfrm>
        </p:grpSpPr>
        <p:sp>
          <p:nvSpPr>
            <p:cNvPr id="505" name="Google Shape;505;p22"/>
            <p:cNvSpPr/>
            <p:nvPr/>
          </p:nvSpPr>
          <p:spPr>
            <a:xfrm>
              <a:off x="3215" y="1951"/>
              <a:ext cx="240" cy="388"/>
            </a:xfrm>
            <a:custGeom>
              <a:avLst/>
              <a:gdLst/>
              <a:ahLst/>
              <a:cxnLst/>
              <a:rect l="l" t="t" r="r" b="b"/>
              <a:pathLst>
                <a:path w="1064" h="1717" extrusionOk="0">
                  <a:moveTo>
                    <a:pt x="942" y="0"/>
                  </a:moveTo>
                  <a:lnTo>
                    <a:pt x="942" y="0"/>
                  </a:lnTo>
                  <a:cubicBezTo>
                    <a:pt x="410" y="0"/>
                    <a:pt x="410" y="0"/>
                    <a:pt x="410" y="0"/>
                  </a:cubicBezTo>
                  <a:cubicBezTo>
                    <a:pt x="334" y="0"/>
                    <a:pt x="334" y="0"/>
                    <a:pt x="334" y="0"/>
                  </a:cubicBezTo>
                  <a:cubicBezTo>
                    <a:pt x="122" y="0"/>
                    <a:pt x="122" y="0"/>
                    <a:pt x="122" y="0"/>
                  </a:cubicBezTo>
                  <a:cubicBezTo>
                    <a:pt x="61" y="0"/>
                    <a:pt x="0" y="46"/>
                    <a:pt x="0" y="121"/>
                  </a:cubicBezTo>
                  <a:cubicBezTo>
                    <a:pt x="0" y="577"/>
                    <a:pt x="0" y="577"/>
                    <a:pt x="0" y="577"/>
                  </a:cubicBezTo>
                  <a:cubicBezTo>
                    <a:pt x="0" y="653"/>
                    <a:pt x="0" y="653"/>
                    <a:pt x="0" y="653"/>
                  </a:cubicBezTo>
                  <a:cubicBezTo>
                    <a:pt x="0" y="1595"/>
                    <a:pt x="0" y="1595"/>
                    <a:pt x="0" y="1595"/>
                  </a:cubicBezTo>
                  <a:cubicBezTo>
                    <a:pt x="0" y="1671"/>
                    <a:pt x="61" y="1716"/>
                    <a:pt x="122" y="1716"/>
                  </a:cubicBezTo>
                  <a:cubicBezTo>
                    <a:pt x="942" y="1716"/>
                    <a:pt x="942" y="1716"/>
                    <a:pt x="942" y="1716"/>
                  </a:cubicBezTo>
                  <a:cubicBezTo>
                    <a:pt x="1018" y="1716"/>
                    <a:pt x="1063" y="1671"/>
                    <a:pt x="1063" y="1595"/>
                  </a:cubicBezTo>
                  <a:cubicBezTo>
                    <a:pt x="1063" y="121"/>
                    <a:pt x="1063" y="121"/>
                    <a:pt x="1063" y="121"/>
                  </a:cubicBezTo>
                  <a:cubicBezTo>
                    <a:pt x="1063" y="46"/>
                    <a:pt x="1018" y="0"/>
                    <a:pt x="942" y="0"/>
                  </a:cubicBezTo>
                  <a:close/>
                  <a:moveTo>
                    <a:pt x="987" y="1595"/>
                  </a:moveTo>
                  <a:lnTo>
                    <a:pt x="987" y="1595"/>
                  </a:lnTo>
                  <a:cubicBezTo>
                    <a:pt x="987" y="1625"/>
                    <a:pt x="972" y="1640"/>
                    <a:pt x="942" y="1640"/>
                  </a:cubicBezTo>
                  <a:cubicBezTo>
                    <a:pt x="122" y="1640"/>
                    <a:pt x="122" y="1640"/>
                    <a:pt x="122" y="1640"/>
                  </a:cubicBezTo>
                  <a:cubicBezTo>
                    <a:pt x="107" y="1640"/>
                    <a:pt x="91" y="1625"/>
                    <a:pt x="91" y="1595"/>
                  </a:cubicBezTo>
                  <a:cubicBezTo>
                    <a:pt x="91" y="1397"/>
                    <a:pt x="91" y="1397"/>
                    <a:pt x="91" y="1397"/>
                  </a:cubicBezTo>
                  <a:cubicBezTo>
                    <a:pt x="987" y="1397"/>
                    <a:pt x="987" y="1397"/>
                    <a:pt x="987" y="1397"/>
                  </a:cubicBezTo>
                  <a:lnTo>
                    <a:pt x="987" y="1595"/>
                  </a:lnTo>
                  <a:close/>
                  <a:moveTo>
                    <a:pt x="987" y="1306"/>
                  </a:moveTo>
                  <a:lnTo>
                    <a:pt x="987" y="1306"/>
                  </a:lnTo>
                  <a:cubicBezTo>
                    <a:pt x="91" y="1306"/>
                    <a:pt x="91" y="1306"/>
                    <a:pt x="91" y="1306"/>
                  </a:cubicBezTo>
                  <a:cubicBezTo>
                    <a:pt x="91" y="319"/>
                    <a:pt x="91" y="319"/>
                    <a:pt x="91" y="319"/>
                  </a:cubicBezTo>
                  <a:cubicBezTo>
                    <a:pt x="987" y="319"/>
                    <a:pt x="987" y="319"/>
                    <a:pt x="987" y="319"/>
                  </a:cubicBezTo>
                  <a:lnTo>
                    <a:pt x="987" y="1306"/>
                  </a:lnTo>
                  <a:close/>
                  <a:moveTo>
                    <a:pt x="987" y="243"/>
                  </a:moveTo>
                  <a:lnTo>
                    <a:pt x="987" y="243"/>
                  </a:lnTo>
                  <a:cubicBezTo>
                    <a:pt x="91" y="243"/>
                    <a:pt x="91" y="243"/>
                    <a:pt x="91" y="243"/>
                  </a:cubicBezTo>
                  <a:cubicBezTo>
                    <a:pt x="91" y="121"/>
                    <a:pt x="91" y="121"/>
                    <a:pt x="91" y="121"/>
                  </a:cubicBezTo>
                  <a:cubicBezTo>
                    <a:pt x="91" y="91"/>
                    <a:pt x="107" y="76"/>
                    <a:pt x="122" y="76"/>
                  </a:cubicBezTo>
                  <a:cubicBezTo>
                    <a:pt x="942" y="76"/>
                    <a:pt x="942" y="76"/>
                    <a:pt x="942" y="76"/>
                  </a:cubicBezTo>
                  <a:cubicBezTo>
                    <a:pt x="972" y="76"/>
                    <a:pt x="987" y="91"/>
                    <a:pt x="987" y="121"/>
                  </a:cubicBezTo>
                  <a:lnTo>
                    <a:pt x="987" y="24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06" name="Google Shape;506;p22"/>
            <p:cNvSpPr/>
            <p:nvPr/>
          </p:nvSpPr>
          <p:spPr>
            <a:xfrm>
              <a:off x="3308" y="2285"/>
              <a:ext cx="54" cy="16"/>
            </a:xfrm>
            <a:custGeom>
              <a:avLst/>
              <a:gdLst/>
              <a:ahLst/>
              <a:cxnLst/>
              <a:rect l="l" t="t" r="r" b="b"/>
              <a:pathLst>
                <a:path w="244" h="77" extrusionOk="0">
                  <a:moveTo>
                    <a:pt x="243" y="0"/>
                  </a:moveTo>
                  <a:lnTo>
                    <a:pt x="0" y="0"/>
                  </a:lnTo>
                  <a:lnTo>
                    <a:pt x="0" y="76"/>
                  </a:lnTo>
                  <a:lnTo>
                    <a:pt x="243" y="76"/>
                  </a:lnTo>
                  <a:lnTo>
                    <a:pt x="243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07" name="Google Shape;507;p22"/>
            <p:cNvSpPr/>
            <p:nvPr/>
          </p:nvSpPr>
          <p:spPr>
            <a:xfrm>
              <a:off x="2665" y="1748"/>
              <a:ext cx="650" cy="592"/>
            </a:xfrm>
            <a:custGeom>
              <a:avLst/>
              <a:gdLst/>
              <a:ahLst/>
              <a:cxnLst/>
              <a:rect l="l" t="t" r="r" b="b"/>
              <a:pathLst>
                <a:path w="2870" h="2613" extrusionOk="0">
                  <a:moveTo>
                    <a:pt x="1928" y="2233"/>
                  </a:moveTo>
                  <a:lnTo>
                    <a:pt x="1928" y="2233"/>
                  </a:lnTo>
                  <a:cubicBezTo>
                    <a:pt x="2429" y="2233"/>
                    <a:pt x="2429" y="2233"/>
                    <a:pt x="2429" y="2233"/>
                  </a:cubicBezTo>
                  <a:cubicBezTo>
                    <a:pt x="2429" y="2157"/>
                    <a:pt x="2429" y="2157"/>
                    <a:pt x="2429" y="2157"/>
                  </a:cubicBezTo>
                  <a:cubicBezTo>
                    <a:pt x="167" y="2157"/>
                    <a:pt x="167" y="2157"/>
                    <a:pt x="167" y="2157"/>
                  </a:cubicBezTo>
                  <a:cubicBezTo>
                    <a:pt x="121" y="2157"/>
                    <a:pt x="91" y="2111"/>
                    <a:pt x="91" y="2065"/>
                  </a:cubicBezTo>
                  <a:cubicBezTo>
                    <a:pt x="91" y="1853"/>
                    <a:pt x="91" y="1853"/>
                    <a:pt x="91" y="1853"/>
                  </a:cubicBezTo>
                  <a:cubicBezTo>
                    <a:pt x="2429" y="1853"/>
                    <a:pt x="2429" y="1853"/>
                    <a:pt x="2429" y="1853"/>
                  </a:cubicBezTo>
                  <a:cubicBezTo>
                    <a:pt x="2429" y="1777"/>
                    <a:pt x="2429" y="1777"/>
                    <a:pt x="2429" y="1777"/>
                  </a:cubicBezTo>
                  <a:cubicBezTo>
                    <a:pt x="91" y="1777"/>
                    <a:pt x="91" y="1777"/>
                    <a:pt x="91" y="1777"/>
                  </a:cubicBezTo>
                  <a:cubicBezTo>
                    <a:pt x="91" y="167"/>
                    <a:pt x="91" y="167"/>
                    <a:pt x="91" y="167"/>
                  </a:cubicBezTo>
                  <a:cubicBezTo>
                    <a:pt x="91" y="121"/>
                    <a:pt x="121" y="91"/>
                    <a:pt x="167" y="91"/>
                  </a:cubicBezTo>
                  <a:cubicBezTo>
                    <a:pt x="2702" y="91"/>
                    <a:pt x="2702" y="91"/>
                    <a:pt x="2702" y="91"/>
                  </a:cubicBezTo>
                  <a:cubicBezTo>
                    <a:pt x="2748" y="91"/>
                    <a:pt x="2779" y="121"/>
                    <a:pt x="2779" y="167"/>
                  </a:cubicBezTo>
                  <a:cubicBezTo>
                    <a:pt x="2779" y="896"/>
                    <a:pt x="2779" y="896"/>
                    <a:pt x="2779" y="896"/>
                  </a:cubicBezTo>
                  <a:cubicBezTo>
                    <a:pt x="2839" y="896"/>
                    <a:pt x="2839" y="896"/>
                    <a:pt x="2839" y="896"/>
                  </a:cubicBezTo>
                  <a:cubicBezTo>
                    <a:pt x="2869" y="896"/>
                    <a:pt x="2869" y="896"/>
                    <a:pt x="2869" y="896"/>
                  </a:cubicBezTo>
                  <a:cubicBezTo>
                    <a:pt x="2869" y="167"/>
                    <a:pt x="2869" y="167"/>
                    <a:pt x="2869" y="167"/>
                  </a:cubicBezTo>
                  <a:cubicBezTo>
                    <a:pt x="2869" y="75"/>
                    <a:pt x="2794" y="0"/>
                    <a:pt x="2702" y="0"/>
                  </a:cubicBezTo>
                  <a:cubicBezTo>
                    <a:pt x="167" y="0"/>
                    <a:pt x="167" y="0"/>
                    <a:pt x="167" y="0"/>
                  </a:cubicBezTo>
                  <a:cubicBezTo>
                    <a:pt x="75" y="0"/>
                    <a:pt x="0" y="75"/>
                    <a:pt x="0" y="167"/>
                  </a:cubicBezTo>
                  <a:cubicBezTo>
                    <a:pt x="0" y="2065"/>
                    <a:pt x="0" y="2065"/>
                    <a:pt x="0" y="2065"/>
                  </a:cubicBezTo>
                  <a:cubicBezTo>
                    <a:pt x="0" y="2157"/>
                    <a:pt x="75" y="2233"/>
                    <a:pt x="167" y="2233"/>
                  </a:cubicBezTo>
                  <a:cubicBezTo>
                    <a:pt x="941" y="2233"/>
                    <a:pt x="941" y="2233"/>
                    <a:pt x="941" y="2233"/>
                  </a:cubicBezTo>
                  <a:cubicBezTo>
                    <a:pt x="941" y="2536"/>
                    <a:pt x="941" y="2536"/>
                    <a:pt x="941" y="2536"/>
                  </a:cubicBezTo>
                  <a:cubicBezTo>
                    <a:pt x="820" y="2536"/>
                    <a:pt x="820" y="2536"/>
                    <a:pt x="820" y="2536"/>
                  </a:cubicBezTo>
                  <a:cubicBezTo>
                    <a:pt x="820" y="2612"/>
                    <a:pt x="820" y="2612"/>
                    <a:pt x="820" y="2612"/>
                  </a:cubicBezTo>
                  <a:cubicBezTo>
                    <a:pt x="2049" y="2612"/>
                    <a:pt x="2049" y="2612"/>
                    <a:pt x="2049" y="2612"/>
                  </a:cubicBezTo>
                  <a:cubicBezTo>
                    <a:pt x="2049" y="2536"/>
                    <a:pt x="2049" y="2536"/>
                    <a:pt x="2049" y="2536"/>
                  </a:cubicBezTo>
                  <a:cubicBezTo>
                    <a:pt x="1928" y="2536"/>
                    <a:pt x="1928" y="2536"/>
                    <a:pt x="1928" y="2536"/>
                  </a:cubicBezTo>
                  <a:lnTo>
                    <a:pt x="1928" y="2233"/>
                  </a:lnTo>
                  <a:close/>
                  <a:moveTo>
                    <a:pt x="1837" y="2536"/>
                  </a:moveTo>
                  <a:lnTo>
                    <a:pt x="1837" y="2536"/>
                  </a:lnTo>
                  <a:cubicBezTo>
                    <a:pt x="1033" y="2536"/>
                    <a:pt x="1033" y="2536"/>
                    <a:pt x="1033" y="2536"/>
                  </a:cubicBezTo>
                  <a:cubicBezTo>
                    <a:pt x="1033" y="2233"/>
                    <a:pt x="1033" y="2233"/>
                    <a:pt x="1033" y="2233"/>
                  </a:cubicBezTo>
                  <a:cubicBezTo>
                    <a:pt x="1837" y="2233"/>
                    <a:pt x="1837" y="2233"/>
                    <a:pt x="1837" y="2233"/>
                  </a:cubicBezTo>
                  <a:lnTo>
                    <a:pt x="1837" y="2536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508" name="Google Shape;508;p22"/>
          <p:cNvSpPr/>
          <p:nvPr/>
        </p:nvSpPr>
        <p:spPr>
          <a:xfrm flipH="1">
            <a:off x="6840891" y="859144"/>
            <a:ext cx="540606" cy="198275"/>
          </a:xfrm>
          <a:custGeom>
            <a:avLst/>
            <a:gdLst/>
            <a:ahLst/>
            <a:cxnLst/>
            <a:rect l="l" t="t" r="r" b="b"/>
            <a:pathLst>
              <a:path w="3419" h="1262" extrusionOk="0">
                <a:moveTo>
                  <a:pt x="3388" y="0"/>
                </a:moveTo>
                <a:lnTo>
                  <a:pt x="3388" y="0"/>
                </a:lnTo>
                <a:cubicBezTo>
                  <a:pt x="684" y="0"/>
                  <a:pt x="684" y="0"/>
                  <a:pt x="684" y="0"/>
                </a:cubicBezTo>
                <a:cubicBezTo>
                  <a:pt x="669" y="0"/>
                  <a:pt x="654" y="15"/>
                  <a:pt x="654" y="30"/>
                </a:cubicBezTo>
                <a:cubicBezTo>
                  <a:pt x="654" y="213"/>
                  <a:pt x="654" y="213"/>
                  <a:pt x="654" y="213"/>
                </a:cubicBezTo>
                <a:cubicBezTo>
                  <a:pt x="274" y="213"/>
                  <a:pt x="274" y="213"/>
                  <a:pt x="274" y="213"/>
                </a:cubicBezTo>
                <a:cubicBezTo>
                  <a:pt x="213" y="213"/>
                  <a:pt x="167" y="243"/>
                  <a:pt x="137" y="304"/>
                </a:cubicBezTo>
                <a:cubicBezTo>
                  <a:pt x="16" y="608"/>
                  <a:pt x="16" y="608"/>
                  <a:pt x="16" y="608"/>
                </a:cubicBezTo>
                <a:cubicBezTo>
                  <a:pt x="16" y="623"/>
                  <a:pt x="0" y="623"/>
                  <a:pt x="0" y="623"/>
                </a:cubicBezTo>
                <a:cubicBezTo>
                  <a:pt x="0" y="1109"/>
                  <a:pt x="0" y="1109"/>
                  <a:pt x="0" y="1109"/>
                </a:cubicBezTo>
                <a:cubicBezTo>
                  <a:pt x="0" y="1124"/>
                  <a:pt x="31" y="1140"/>
                  <a:pt x="46" y="1140"/>
                </a:cubicBezTo>
                <a:cubicBezTo>
                  <a:pt x="213" y="1140"/>
                  <a:pt x="213" y="1140"/>
                  <a:pt x="213" y="1140"/>
                </a:cubicBezTo>
                <a:cubicBezTo>
                  <a:pt x="213" y="1140"/>
                  <a:pt x="213" y="1140"/>
                  <a:pt x="228" y="1140"/>
                </a:cubicBezTo>
                <a:cubicBezTo>
                  <a:pt x="243" y="1201"/>
                  <a:pt x="304" y="1261"/>
                  <a:pt x="365" y="1261"/>
                </a:cubicBezTo>
                <a:cubicBezTo>
                  <a:pt x="441" y="1261"/>
                  <a:pt x="486" y="1216"/>
                  <a:pt x="502" y="1140"/>
                </a:cubicBezTo>
                <a:cubicBezTo>
                  <a:pt x="1094" y="1140"/>
                  <a:pt x="1094" y="1140"/>
                  <a:pt x="1094" y="1140"/>
                </a:cubicBezTo>
                <a:cubicBezTo>
                  <a:pt x="1110" y="1216"/>
                  <a:pt x="1155" y="1261"/>
                  <a:pt x="1231" y="1261"/>
                </a:cubicBezTo>
                <a:cubicBezTo>
                  <a:pt x="1292" y="1261"/>
                  <a:pt x="1353" y="1216"/>
                  <a:pt x="1368" y="1140"/>
                </a:cubicBezTo>
                <a:cubicBezTo>
                  <a:pt x="1504" y="1140"/>
                  <a:pt x="1504" y="1140"/>
                  <a:pt x="1504" y="1140"/>
                </a:cubicBezTo>
                <a:cubicBezTo>
                  <a:pt x="1519" y="1140"/>
                  <a:pt x="1535" y="1124"/>
                  <a:pt x="1535" y="1109"/>
                </a:cubicBezTo>
                <a:cubicBezTo>
                  <a:pt x="1535" y="988"/>
                  <a:pt x="1535" y="988"/>
                  <a:pt x="1535" y="988"/>
                </a:cubicBezTo>
                <a:cubicBezTo>
                  <a:pt x="1535" y="973"/>
                  <a:pt x="1535" y="973"/>
                  <a:pt x="1535" y="973"/>
                </a:cubicBezTo>
                <a:cubicBezTo>
                  <a:pt x="1535" y="881"/>
                  <a:pt x="1535" y="881"/>
                  <a:pt x="1535" y="881"/>
                </a:cubicBezTo>
                <a:cubicBezTo>
                  <a:pt x="3236" y="881"/>
                  <a:pt x="3236" y="881"/>
                  <a:pt x="3236" y="881"/>
                </a:cubicBezTo>
                <a:cubicBezTo>
                  <a:pt x="3236" y="973"/>
                  <a:pt x="3236" y="973"/>
                  <a:pt x="3236" y="973"/>
                </a:cubicBezTo>
                <a:cubicBezTo>
                  <a:pt x="1671" y="973"/>
                  <a:pt x="1671" y="973"/>
                  <a:pt x="1671" y="973"/>
                </a:cubicBezTo>
                <a:cubicBezTo>
                  <a:pt x="1671" y="1033"/>
                  <a:pt x="1671" y="1033"/>
                  <a:pt x="1671" y="1033"/>
                </a:cubicBezTo>
                <a:cubicBezTo>
                  <a:pt x="2294" y="1033"/>
                  <a:pt x="2294" y="1033"/>
                  <a:pt x="2294" y="1033"/>
                </a:cubicBezTo>
                <a:cubicBezTo>
                  <a:pt x="2279" y="1063"/>
                  <a:pt x="2264" y="1079"/>
                  <a:pt x="2264" y="1109"/>
                </a:cubicBezTo>
                <a:cubicBezTo>
                  <a:pt x="2264" y="1185"/>
                  <a:pt x="2340" y="1261"/>
                  <a:pt x="2416" y="1261"/>
                </a:cubicBezTo>
                <a:cubicBezTo>
                  <a:pt x="2491" y="1261"/>
                  <a:pt x="2552" y="1185"/>
                  <a:pt x="2552" y="1109"/>
                </a:cubicBezTo>
                <a:cubicBezTo>
                  <a:pt x="2552" y="1079"/>
                  <a:pt x="2552" y="1063"/>
                  <a:pt x="2537" y="1033"/>
                </a:cubicBezTo>
                <a:cubicBezTo>
                  <a:pt x="2659" y="1033"/>
                  <a:pt x="2659" y="1033"/>
                  <a:pt x="2659" y="1033"/>
                </a:cubicBezTo>
                <a:cubicBezTo>
                  <a:pt x="2659" y="1063"/>
                  <a:pt x="2644" y="1079"/>
                  <a:pt x="2644" y="1109"/>
                </a:cubicBezTo>
                <a:cubicBezTo>
                  <a:pt x="2644" y="1185"/>
                  <a:pt x="2704" y="1261"/>
                  <a:pt x="2795" y="1261"/>
                </a:cubicBezTo>
                <a:cubicBezTo>
                  <a:pt x="2872" y="1261"/>
                  <a:pt x="2932" y="1185"/>
                  <a:pt x="2932" y="1109"/>
                </a:cubicBezTo>
                <a:cubicBezTo>
                  <a:pt x="2932" y="1079"/>
                  <a:pt x="2932" y="1063"/>
                  <a:pt x="2917" y="1033"/>
                </a:cubicBezTo>
                <a:cubicBezTo>
                  <a:pt x="3266" y="1033"/>
                  <a:pt x="3266" y="1033"/>
                  <a:pt x="3266" y="1033"/>
                </a:cubicBezTo>
                <a:cubicBezTo>
                  <a:pt x="3297" y="1033"/>
                  <a:pt x="3312" y="1018"/>
                  <a:pt x="3312" y="1003"/>
                </a:cubicBezTo>
                <a:cubicBezTo>
                  <a:pt x="3312" y="881"/>
                  <a:pt x="3312" y="881"/>
                  <a:pt x="3312" y="881"/>
                </a:cubicBezTo>
                <a:cubicBezTo>
                  <a:pt x="3388" y="881"/>
                  <a:pt x="3388" y="881"/>
                  <a:pt x="3388" y="881"/>
                </a:cubicBezTo>
                <a:cubicBezTo>
                  <a:pt x="3403" y="881"/>
                  <a:pt x="3418" y="866"/>
                  <a:pt x="3418" y="836"/>
                </a:cubicBezTo>
                <a:cubicBezTo>
                  <a:pt x="3418" y="30"/>
                  <a:pt x="3418" y="30"/>
                  <a:pt x="3418" y="30"/>
                </a:cubicBezTo>
                <a:cubicBezTo>
                  <a:pt x="3418" y="15"/>
                  <a:pt x="3403" y="0"/>
                  <a:pt x="3388" y="0"/>
                </a:cubicBezTo>
                <a:close/>
                <a:moveTo>
                  <a:pt x="2476" y="1109"/>
                </a:moveTo>
                <a:lnTo>
                  <a:pt x="2476" y="1109"/>
                </a:lnTo>
                <a:cubicBezTo>
                  <a:pt x="2476" y="1155"/>
                  <a:pt x="2446" y="1185"/>
                  <a:pt x="2416" y="1185"/>
                </a:cubicBezTo>
                <a:cubicBezTo>
                  <a:pt x="2370" y="1185"/>
                  <a:pt x="2340" y="1155"/>
                  <a:pt x="2340" y="1109"/>
                </a:cubicBezTo>
                <a:cubicBezTo>
                  <a:pt x="2340" y="1063"/>
                  <a:pt x="2370" y="1033"/>
                  <a:pt x="2416" y="1033"/>
                </a:cubicBezTo>
                <a:cubicBezTo>
                  <a:pt x="2446" y="1033"/>
                  <a:pt x="2476" y="1063"/>
                  <a:pt x="2476" y="1109"/>
                </a:cubicBezTo>
                <a:close/>
                <a:moveTo>
                  <a:pt x="2856" y="1109"/>
                </a:moveTo>
                <a:lnTo>
                  <a:pt x="2856" y="1109"/>
                </a:lnTo>
                <a:cubicBezTo>
                  <a:pt x="2856" y="1155"/>
                  <a:pt x="2826" y="1185"/>
                  <a:pt x="2795" y="1185"/>
                </a:cubicBezTo>
                <a:cubicBezTo>
                  <a:pt x="2750" y="1185"/>
                  <a:pt x="2719" y="1155"/>
                  <a:pt x="2719" y="1109"/>
                </a:cubicBezTo>
                <a:cubicBezTo>
                  <a:pt x="2719" y="1063"/>
                  <a:pt x="2750" y="1033"/>
                  <a:pt x="2795" y="1033"/>
                </a:cubicBezTo>
                <a:cubicBezTo>
                  <a:pt x="2826" y="1033"/>
                  <a:pt x="2856" y="1063"/>
                  <a:pt x="2856" y="1109"/>
                </a:cubicBezTo>
                <a:close/>
                <a:moveTo>
                  <a:pt x="213" y="334"/>
                </a:moveTo>
                <a:lnTo>
                  <a:pt x="213" y="334"/>
                </a:lnTo>
                <a:cubicBezTo>
                  <a:pt x="228" y="304"/>
                  <a:pt x="243" y="289"/>
                  <a:pt x="274" y="289"/>
                </a:cubicBezTo>
                <a:cubicBezTo>
                  <a:pt x="380" y="289"/>
                  <a:pt x="380" y="289"/>
                  <a:pt x="380" y="289"/>
                </a:cubicBezTo>
                <a:cubicBezTo>
                  <a:pt x="380" y="562"/>
                  <a:pt x="380" y="562"/>
                  <a:pt x="380" y="562"/>
                </a:cubicBezTo>
                <a:cubicBezTo>
                  <a:pt x="243" y="699"/>
                  <a:pt x="243" y="699"/>
                  <a:pt x="243" y="699"/>
                </a:cubicBezTo>
                <a:cubicBezTo>
                  <a:pt x="77" y="699"/>
                  <a:pt x="77" y="699"/>
                  <a:pt x="77" y="699"/>
                </a:cubicBezTo>
                <a:cubicBezTo>
                  <a:pt x="77" y="638"/>
                  <a:pt x="77" y="638"/>
                  <a:pt x="77" y="638"/>
                </a:cubicBezTo>
                <a:lnTo>
                  <a:pt x="213" y="334"/>
                </a:lnTo>
                <a:close/>
                <a:moveTo>
                  <a:pt x="167" y="1063"/>
                </a:moveTo>
                <a:lnTo>
                  <a:pt x="167" y="1063"/>
                </a:lnTo>
                <a:cubicBezTo>
                  <a:pt x="167" y="1079"/>
                  <a:pt x="167" y="1079"/>
                  <a:pt x="167" y="1079"/>
                </a:cubicBezTo>
                <a:cubicBezTo>
                  <a:pt x="77" y="1079"/>
                  <a:pt x="77" y="1079"/>
                  <a:pt x="77" y="1079"/>
                </a:cubicBezTo>
                <a:cubicBezTo>
                  <a:pt x="77" y="775"/>
                  <a:pt x="77" y="775"/>
                  <a:pt x="77" y="775"/>
                </a:cubicBezTo>
                <a:cubicBezTo>
                  <a:pt x="259" y="775"/>
                  <a:pt x="259" y="775"/>
                  <a:pt x="259" y="775"/>
                </a:cubicBezTo>
                <a:cubicBezTo>
                  <a:pt x="274" y="775"/>
                  <a:pt x="274" y="760"/>
                  <a:pt x="289" y="760"/>
                </a:cubicBezTo>
                <a:cubicBezTo>
                  <a:pt x="441" y="593"/>
                  <a:pt x="441" y="593"/>
                  <a:pt x="441" y="593"/>
                </a:cubicBezTo>
                <a:cubicBezTo>
                  <a:pt x="456" y="593"/>
                  <a:pt x="456" y="577"/>
                  <a:pt x="456" y="577"/>
                </a:cubicBezTo>
                <a:cubicBezTo>
                  <a:pt x="456" y="289"/>
                  <a:pt x="456" y="289"/>
                  <a:pt x="456" y="289"/>
                </a:cubicBezTo>
                <a:cubicBezTo>
                  <a:pt x="654" y="289"/>
                  <a:pt x="654" y="289"/>
                  <a:pt x="654" y="289"/>
                </a:cubicBezTo>
                <a:cubicBezTo>
                  <a:pt x="654" y="805"/>
                  <a:pt x="654" y="805"/>
                  <a:pt x="654" y="805"/>
                </a:cubicBezTo>
                <a:cubicBezTo>
                  <a:pt x="471" y="805"/>
                  <a:pt x="471" y="805"/>
                  <a:pt x="471" y="805"/>
                </a:cubicBezTo>
                <a:cubicBezTo>
                  <a:pt x="320" y="805"/>
                  <a:pt x="198" y="912"/>
                  <a:pt x="167" y="1063"/>
                </a:cubicBezTo>
                <a:close/>
                <a:moveTo>
                  <a:pt x="365" y="1185"/>
                </a:moveTo>
                <a:lnTo>
                  <a:pt x="365" y="1185"/>
                </a:lnTo>
                <a:cubicBezTo>
                  <a:pt x="335" y="1185"/>
                  <a:pt x="289" y="1155"/>
                  <a:pt x="289" y="1109"/>
                </a:cubicBezTo>
                <a:cubicBezTo>
                  <a:pt x="289" y="1063"/>
                  <a:pt x="335" y="1033"/>
                  <a:pt x="365" y="1033"/>
                </a:cubicBezTo>
                <a:cubicBezTo>
                  <a:pt x="411" y="1033"/>
                  <a:pt x="441" y="1063"/>
                  <a:pt x="441" y="1109"/>
                </a:cubicBezTo>
                <a:cubicBezTo>
                  <a:pt x="441" y="1155"/>
                  <a:pt x="411" y="1185"/>
                  <a:pt x="365" y="1185"/>
                </a:cubicBezTo>
                <a:close/>
                <a:moveTo>
                  <a:pt x="1231" y="1185"/>
                </a:moveTo>
                <a:lnTo>
                  <a:pt x="1231" y="1185"/>
                </a:lnTo>
                <a:cubicBezTo>
                  <a:pt x="1185" y="1185"/>
                  <a:pt x="1155" y="1155"/>
                  <a:pt x="1155" y="1109"/>
                </a:cubicBezTo>
                <a:cubicBezTo>
                  <a:pt x="1155" y="1063"/>
                  <a:pt x="1185" y="1033"/>
                  <a:pt x="1231" y="1033"/>
                </a:cubicBezTo>
                <a:cubicBezTo>
                  <a:pt x="1261" y="1033"/>
                  <a:pt x="1307" y="1063"/>
                  <a:pt x="1307" y="1109"/>
                </a:cubicBezTo>
                <a:cubicBezTo>
                  <a:pt x="1307" y="1155"/>
                  <a:pt x="1261" y="1185"/>
                  <a:pt x="1231" y="1185"/>
                </a:cubicBezTo>
                <a:close/>
                <a:moveTo>
                  <a:pt x="1459" y="973"/>
                </a:moveTo>
                <a:lnTo>
                  <a:pt x="1459" y="973"/>
                </a:lnTo>
                <a:cubicBezTo>
                  <a:pt x="1459" y="988"/>
                  <a:pt x="1459" y="988"/>
                  <a:pt x="1459" y="988"/>
                </a:cubicBezTo>
                <a:cubicBezTo>
                  <a:pt x="1459" y="1079"/>
                  <a:pt x="1459" y="1079"/>
                  <a:pt x="1459" y="1079"/>
                </a:cubicBezTo>
                <a:cubicBezTo>
                  <a:pt x="1368" y="1079"/>
                  <a:pt x="1368" y="1079"/>
                  <a:pt x="1368" y="1079"/>
                </a:cubicBezTo>
                <a:cubicBezTo>
                  <a:pt x="1353" y="1018"/>
                  <a:pt x="1292" y="973"/>
                  <a:pt x="1231" y="973"/>
                </a:cubicBezTo>
                <a:cubicBezTo>
                  <a:pt x="1155" y="973"/>
                  <a:pt x="1110" y="1018"/>
                  <a:pt x="1094" y="1079"/>
                </a:cubicBezTo>
                <a:cubicBezTo>
                  <a:pt x="502" y="1079"/>
                  <a:pt x="502" y="1079"/>
                  <a:pt x="502" y="1079"/>
                </a:cubicBezTo>
                <a:cubicBezTo>
                  <a:pt x="486" y="1018"/>
                  <a:pt x="441" y="973"/>
                  <a:pt x="365" y="973"/>
                </a:cubicBezTo>
                <a:cubicBezTo>
                  <a:pt x="335" y="973"/>
                  <a:pt x="289" y="988"/>
                  <a:pt x="274" y="1003"/>
                </a:cubicBezTo>
                <a:cubicBezTo>
                  <a:pt x="304" y="927"/>
                  <a:pt x="380" y="881"/>
                  <a:pt x="471" y="881"/>
                </a:cubicBezTo>
                <a:cubicBezTo>
                  <a:pt x="684" y="881"/>
                  <a:pt x="684" y="881"/>
                  <a:pt x="684" y="881"/>
                </a:cubicBezTo>
                <a:cubicBezTo>
                  <a:pt x="1459" y="881"/>
                  <a:pt x="1459" y="881"/>
                  <a:pt x="1459" y="881"/>
                </a:cubicBezTo>
                <a:lnTo>
                  <a:pt x="1459" y="973"/>
                </a:lnTo>
                <a:close/>
                <a:moveTo>
                  <a:pt x="3342" y="805"/>
                </a:moveTo>
                <a:lnTo>
                  <a:pt x="3342" y="805"/>
                </a:lnTo>
                <a:cubicBezTo>
                  <a:pt x="729" y="805"/>
                  <a:pt x="729" y="805"/>
                  <a:pt x="729" y="805"/>
                </a:cubicBezTo>
                <a:cubicBezTo>
                  <a:pt x="729" y="243"/>
                  <a:pt x="729" y="243"/>
                  <a:pt x="729" y="243"/>
                </a:cubicBezTo>
                <a:cubicBezTo>
                  <a:pt x="729" y="76"/>
                  <a:pt x="729" y="76"/>
                  <a:pt x="729" y="76"/>
                </a:cubicBezTo>
                <a:cubicBezTo>
                  <a:pt x="3342" y="76"/>
                  <a:pt x="3342" y="76"/>
                  <a:pt x="3342" y="76"/>
                </a:cubicBezTo>
                <a:lnTo>
                  <a:pt x="3342" y="80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defTabSz="342900">
              <a:buClr>
                <a:srgbClr val="000000"/>
              </a:buClr>
            </a:pPr>
            <a:endParaRPr sz="1350" kern="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509" name="Google Shape;509;p22"/>
          <p:cNvGrpSpPr/>
          <p:nvPr/>
        </p:nvGrpSpPr>
        <p:grpSpPr>
          <a:xfrm>
            <a:off x="2743713" y="658452"/>
            <a:ext cx="585791" cy="631716"/>
            <a:chOff x="1921" y="3266"/>
            <a:chExt cx="574" cy="619"/>
          </a:xfrm>
        </p:grpSpPr>
        <p:sp>
          <p:nvSpPr>
            <p:cNvPr id="510" name="Google Shape;510;p22"/>
            <p:cNvSpPr/>
            <p:nvPr/>
          </p:nvSpPr>
          <p:spPr>
            <a:xfrm>
              <a:off x="1921" y="3459"/>
              <a:ext cx="395" cy="426"/>
            </a:xfrm>
            <a:custGeom>
              <a:avLst/>
              <a:gdLst/>
              <a:ahLst/>
              <a:cxnLst/>
              <a:rect l="l" t="t" r="r" b="b"/>
              <a:pathLst>
                <a:path w="1748" h="1885" extrusionOk="0">
                  <a:moveTo>
                    <a:pt x="1519" y="1793"/>
                  </a:moveTo>
                  <a:lnTo>
                    <a:pt x="1519" y="1793"/>
                  </a:lnTo>
                  <a:cubicBezTo>
                    <a:pt x="1488" y="1793"/>
                    <a:pt x="1488" y="1793"/>
                    <a:pt x="1488" y="1793"/>
                  </a:cubicBezTo>
                  <a:cubicBezTo>
                    <a:pt x="1488" y="1504"/>
                    <a:pt x="1488" y="1504"/>
                    <a:pt x="1488" y="1504"/>
                  </a:cubicBezTo>
                  <a:lnTo>
                    <a:pt x="1488" y="1489"/>
                  </a:lnTo>
                  <a:cubicBezTo>
                    <a:pt x="1640" y="1337"/>
                    <a:pt x="1747" y="1124"/>
                    <a:pt x="1747" y="881"/>
                  </a:cubicBezTo>
                  <a:cubicBezTo>
                    <a:pt x="1747" y="395"/>
                    <a:pt x="1351" y="0"/>
                    <a:pt x="865" y="0"/>
                  </a:cubicBezTo>
                  <a:cubicBezTo>
                    <a:pt x="379" y="0"/>
                    <a:pt x="0" y="395"/>
                    <a:pt x="0" y="881"/>
                  </a:cubicBezTo>
                  <a:cubicBezTo>
                    <a:pt x="0" y="1124"/>
                    <a:pt x="90" y="1337"/>
                    <a:pt x="258" y="1504"/>
                  </a:cubicBezTo>
                  <a:cubicBezTo>
                    <a:pt x="258" y="1793"/>
                    <a:pt x="258" y="1793"/>
                    <a:pt x="258" y="1793"/>
                  </a:cubicBezTo>
                  <a:cubicBezTo>
                    <a:pt x="212" y="1793"/>
                    <a:pt x="212" y="1793"/>
                    <a:pt x="212" y="1793"/>
                  </a:cubicBezTo>
                  <a:cubicBezTo>
                    <a:pt x="197" y="1793"/>
                    <a:pt x="182" y="1808"/>
                    <a:pt x="182" y="1839"/>
                  </a:cubicBezTo>
                  <a:lnTo>
                    <a:pt x="182" y="1839"/>
                  </a:lnTo>
                  <a:cubicBezTo>
                    <a:pt x="182" y="1869"/>
                    <a:pt x="197" y="1884"/>
                    <a:pt x="212" y="1884"/>
                  </a:cubicBezTo>
                  <a:cubicBezTo>
                    <a:pt x="637" y="1884"/>
                    <a:pt x="637" y="1884"/>
                    <a:pt x="637" y="1884"/>
                  </a:cubicBezTo>
                  <a:cubicBezTo>
                    <a:pt x="653" y="1884"/>
                    <a:pt x="668" y="1869"/>
                    <a:pt x="668" y="1839"/>
                  </a:cubicBezTo>
                  <a:lnTo>
                    <a:pt x="668" y="1839"/>
                  </a:lnTo>
                  <a:cubicBezTo>
                    <a:pt x="668" y="1808"/>
                    <a:pt x="653" y="1793"/>
                    <a:pt x="637" y="1793"/>
                  </a:cubicBezTo>
                  <a:cubicBezTo>
                    <a:pt x="592" y="1793"/>
                    <a:pt x="592" y="1793"/>
                    <a:pt x="592" y="1793"/>
                  </a:cubicBezTo>
                  <a:cubicBezTo>
                    <a:pt x="592" y="1701"/>
                    <a:pt x="592" y="1701"/>
                    <a:pt x="592" y="1701"/>
                  </a:cubicBezTo>
                  <a:cubicBezTo>
                    <a:pt x="683" y="1732"/>
                    <a:pt x="774" y="1747"/>
                    <a:pt x="865" y="1747"/>
                  </a:cubicBezTo>
                  <a:cubicBezTo>
                    <a:pt x="972" y="1747"/>
                    <a:pt x="1063" y="1732"/>
                    <a:pt x="1139" y="1701"/>
                  </a:cubicBezTo>
                  <a:cubicBezTo>
                    <a:pt x="1139" y="1793"/>
                    <a:pt x="1139" y="1793"/>
                    <a:pt x="1139" y="1793"/>
                  </a:cubicBezTo>
                  <a:cubicBezTo>
                    <a:pt x="1108" y="1793"/>
                    <a:pt x="1108" y="1793"/>
                    <a:pt x="1108" y="1793"/>
                  </a:cubicBezTo>
                  <a:cubicBezTo>
                    <a:pt x="1093" y="1793"/>
                    <a:pt x="1078" y="1808"/>
                    <a:pt x="1078" y="1839"/>
                  </a:cubicBezTo>
                  <a:lnTo>
                    <a:pt x="1078" y="1839"/>
                  </a:lnTo>
                  <a:cubicBezTo>
                    <a:pt x="1078" y="1869"/>
                    <a:pt x="1093" y="1884"/>
                    <a:pt x="1108" y="1884"/>
                  </a:cubicBezTo>
                  <a:cubicBezTo>
                    <a:pt x="1519" y="1884"/>
                    <a:pt x="1519" y="1884"/>
                    <a:pt x="1519" y="1884"/>
                  </a:cubicBezTo>
                  <a:cubicBezTo>
                    <a:pt x="1549" y="1884"/>
                    <a:pt x="1564" y="1869"/>
                    <a:pt x="1564" y="1839"/>
                  </a:cubicBezTo>
                  <a:lnTo>
                    <a:pt x="1564" y="1839"/>
                  </a:lnTo>
                  <a:cubicBezTo>
                    <a:pt x="1564" y="1808"/>
                    <a:pt x="1549" y="1793"/>
                    <a:pt x="1519" y="1793"/>
                  </a:cubicBezTo>
                  <a:close/>
                  <a:moveTo>
                    <a:pt x="516" y="1793"/>
                  </a:moveTo>
                  <a:lnTo>
                    <a:pt x="516" y="1793"/>
                  </a:lnTo>
                  <a:cubicBezTo>
                    <a:pt x="349" y="1793"/>
                    <a:pt x="349" y="1793"/>
                    <a:pt x="349" y="1793"/>
                  </a:cubicBezTo>
                  <a:cubicBezTo>
                    <a:pt x="349" y="1565"/>
                    <a:pt x="349" y="1565"/>
                    <a:pt x="349" y="1565"/>
                  </a:cubicBezTo>
                  <a:cubicBezTo>
                    <a:pt x="394" y="1611"/>
                    <a:pt x="455" y="1641"/>
                    <a:pt x="516" y="1671"/>
                  </a:cubicBezTo>
                  <a:lnTo>
                    <a:pt x="516" y="1793"/>
                  </a:lnTo>
                  <a:close/>
                  <a:moveTo>
                    <a:pt x="75" y="881"/>
                  </a:moveTo>
                  <a:lnTo>
                    <a:pt x="75" y="881"/>
                  </a:lnTo>
                  <a:cubicBezTo>
                    <a:pt x="75" y="441"/>
                    <a:pt x="425" y="76"/>
                    <a:pt x="865" y="76"/>
                  </a:cubicBezTo>
                  <a:cubicBezTo>
                    <a:pt x="1306" y="76"/>
                    <a:pt x="1655" y="441"/>
                    <a:pt x="1655" y="881"/>
                  </a:cubicBezTo>
                  <a:cubicBezTo>
                    <a:pt x="1655" y="1307"/>
                    <a:pt x="1306" y="1671"/>
                    <a:pt x="865" y="1671"/>
                  </a:cubicBezTo>
                  <a:cubicBezTo>
                    <a:pt x="425" y="1671"/>
                    <a:pt x="75" y="1307"/>
                    <a:pt x="75" y="881"/>
                  </a:cubicBezTo>
                  <a:close/>
                  <a:moveTo>
                    <a:pt x="1230" y="1671"/>
                  </a:moveTo>
                  <a:lnTo>
                    <a:pt x="1230" y="1671"/>
                  </a:lnTo>
                  <a:cubicBezTo>
                    <a:pt x="1291" y="1641"/>
                    <a:pt x="1351" y="1611"/>
                    <a:pt x="1397" y="1565"/>
                  </a:cubicBezTo>
                  <a:cubicBezTo>
                    <a:pt x="1397" y="1793"/>
                    <a:pt x="1397" y="1793"/>
                    <a:pt x="1397" y="1793"/>
                  </a:cubicBezTo>
                  <a:cubicBezTo>
                    <a:pt x="1230" y="1793"/>
                    <a:pt x="1230" y="1793"/>
                    <a:pt x="1230" y="1793"/>
                  </a:cubicBezTo>
                  <a:lnTo>
                    <a:pt x="1230" y="167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11" name="Google Shape;511;p22"/>
            <p:cNvSpPr/>
            <p:nvPr/>
          </p:nvSpPr>
          <p:spPr>
            <a:xfrm>
              <a:off x="1962" y="3504"/>
              <a:ext cx="309" cy="309"/>
            </a:xfrm>
            <a:custGeom>
              <a:avLst/>
              <a:gdLst/>
              <a:ahLst/>
              <a:cxnLst/>
              <a:rect l="l" t="t" r="r" b="b"/>
              <a:pathLst>
                <a:path w="1368" h="1368" extrusionOk="0">
                  <a:moveTo>
                    <a:pt x="683" y="0"/>
                  </a:moveTo>
                  <a:lnTo>
                    <a:pt x="683" y="0"/>
                  </a:lnTo>
                  <a:cubicBezTo>
                    <a:pt x="304" y="0"/>
                    <a:pt x="0" y="304"/>
                    <a:pt x="0" y="683"/>
                  </a:cubicBezTo>
                  <a:cubicBezTo>
                    <a:pt x="0" y="1048"/>
                    <a:pt x="304" y="1367"/>
                    <a:pt x="683" y="1367"/>
                  </a:cubicBezTo>
                  <a:cubicBezTo>
                    <a:pt x="1063" y="1367"/>
                    <a:pt x="1367" y="1048"/>
                    <a:pt x="1367" y="683"/>
                  </a:cubicBezTo>
                  <a:cubicBezTo>
                    <a:pt x="1367" y="304"/>
                    <a:pt x="1063" y="0"/>
                    <a:pt x="683" y="0"/>
                  </a:cubicBezTo>
                  <a:close/>
                  <a:moveTo>
                    <a:pt x="683" y="1276"/>
                  </a:moveTo>
                  <a:lnTo>
                    <a:pt x="683" y="1276"/>
                  </a:lnTo>
                  <a:cubicBezTo>
                    <a:pt x="364" y="1276"/>
                    <a:pt x="106" y="1033"/>
                    <a:pt x="91" y="714"/>
                  </a:cubicBezTo>
                  <a:cubicBezTo>
                    <a:pt x="228" y="714"/>
                    <a:pt x="228" y="714"/>
                    <a:pt x="228" y="714"/>
                  </a:cubicBezTo>
                  <a:cubicBezTo>
                    <a:pt x="258" y="714"/>
                    <a:pt x="273" y="698"/>
                    <a:pt x="273" y="683"/>
                  </a:cubicBezTo>
                  <a:cubicBezTo>
                    <a:pt x="273" y="653"/>
                    <a:pt x="258" y="638"/>
                    <a:pt x="228" y="638"/>
                  </a:cubicBezTo>
                  <a:cubicBezTo>
                    <a:pt x="91" y="638"/>
                    <a:pt x="91" y="638"/>
                    <a:pt x="91" y="638"/>
                  </a:cubicBezTo>
                  <a:cubicBezTo>
                    <a:pt x="91" y="592"/>
                    <a:pt x="91" y="547"/>
                    <a:pt x="106" y="516"/>
                  </a:cubicBezTo>
                  <a:cubicBezTo>
                    <a:pt x="243" y="562"/>
                    <a:pt x="243" y="562"/>
                    <a:pt x="243" y="562"/>
                  </a:cubicBezTo>
                  <a:lnTo>
                    <a:pt x="258" y="562"/>
                  </a:lnTo>
                  <a:cubicBezTo>
                    <a:pt x="273" y="562"/>
                    <a:pt x="289" y="547"/>
                    <a:pt x="289" y="531"/>
                  </a:cubicBezTo>
                  <a:cubicBezTo>
                    <a:pt x="304" y="516"/>
                    <a:pt x="289" y="486"/>
                    <a:pt x="273" y="486"/>
                  </a:cubicBezTo>
                  <a:cubicBezTo>
                    <a:pt x="136" y="440"/>
                    <a:pt x="136" y="440"/>
                    <a:pt x="136" y="440"/>
                  </a:cubicBezTo>
                  <a:cubicBezTo>
                    <a:pt x="151" y="395"/>
                    <a:pt x="167" y="349"/>
                    <a:pt x="197" y="319"/>
                  </a:cubicBezTo>
                  <a:cubicBezTo>
                    <a:pt x="304" y="410"/>
                    <a:pt x="304" y="410"/>
                    <a:pt x="304" y="410"/>
                  </a:cubicBezTo>
                  <a:cubicBezTo>
                    <a:pt x="319" y="425"/>
                    <a:pt x="319" y="425"/>
                    <a:pt x="334" y="425"/>
                  </a:cubicBezTo>
                  <a:cubicBezTo>
                    <a:pt x="349" y="425"/>
                    <a:pt x="364" y="425"/>
                    <a:pt x="364" y="410"/>
                  </a:cubicBezTo>
                  <a:cubicBezTo>
                    <a:pt x="379" y="395"/>
                    <a:pt x="379" y="365"/>
                    <a:pt x="364" y="349"/>
                  </a:cubicBezTo>
                  <a:cubicBezTo>
                    <a:pt x="258" y="258"/>
                    <a:pt x="258" y="258"/>
                    <a:pt x="258" y="258"/>
                  </a:cubicBezTo>
                  <a:cubicBezTo>
                    <a:pt x="289" y="227"/>
                    <a:pt x="319" y="197"/>
                    <a:pt x="349" y="182"/>
                  </a:cubicBezTo>
                  <a:cubicBezTo>
                    <a:pt x="425" y="304"/>
                    <a:pt x="425" y="304"/>
                    <a:pt x="425" y="304"/>
                  </a:cubicBezTo>
                  <a:cubicBezTo>
                    <a:pt x="425" y="319"/>
                    <a:pt x="440" y="319"/>
                    <a:pt x="455" y="319"/>
                  </a:cubicBezTo>
                  <a:cubicBezTo>
                    <a:pt x="471" y="319"/>
                    <a:pt x="471" y="319"/>
                    <a:pt x="471" y="319"/>
                  </a:cubicBezTo>
                  <a:cubicBezTo>
                    <a:pt x="501" y="304"/>
                    <a:pt x="501" y="273"/>
                    <a:pt x="486" y="258"/>
                  </a:cubicBezTo>
                  <a:cubicBezTo>
                    <a:pt x="425" y="137"/>
                    <a:pt x="425" y="137"/>
                    <a:pt x="425" y="137"/>
                  </a:cubicBezTo>
                  <a:cubicBezTo>
                    <a:pt x="455" y="121"/>
                    <a:pt x="501" y="106"/>
                    <a:pt x="547" y="91"/>
                  </a:cubicBezTo>
                  <a:cubicBezTo>
                    <a:pt x="562" y="227"/>
                    <a:pt x="562" y="227"/>
                    <a:pt x="562" y="227"/>
                  </a:cubicBezTo>
                  <a:cubicBezTo>
                    <a:pt x="577" y="258"/>
                    <a:pt x="592" y="273"/>
                    <a:pt x="607" y="273"/>
                  </a:cubicBezTo>
                  <a:lnTo>
                    <a:pt x="607" y="273"/>
                  </a:lnTo>
                  <a:cubicBezTo>
                    <a:pt x="638" y="258"/>
                    <a:pt x="653" y="243"/>
                    <a:pt x="653" y="212"/>
                  </a:cubicBezTo>
                  <a:cubicBezTo>
                    <a:pt x="622" y="76"/>
                    <a:pt x="622" y="76"/>
                    <a:pt x="622" y="76"/>
                  </a:cubicBezTo>
                  <a:cubicBezTo>
                    <a:pt x="638" y="76"/>
                    <a:pt x="668" y="76"/>
                    <a:pt x="683" y="76"/>
                  </a:cubicBezTo>
                  <a:cubicBezTo>
                    <a:pt x="714" y="76"/>
                    <a:pt x="729" y="76"/>
                    <a:pt x="744" y="76"/>
                  </a:cubicBezTo>
                  <a:cubicBezTo>
                    <a:pt x="729" y="212"/>
                    <a:pt x="729" y="212"/>
                    <a:pt x="729" y="212"/>
                  </a:cubicBezTo>
                  <a:cubicBezTo>
                    <a:pt x="714" y="243"/>
                    <a:pt x="729" y="258"/>
                    <a:pt x="759" y="258"/>
                  </a:cubicBezTo>
                  <a:cubicBezTo>
                    <a:pt x="759" y="273"/>
                    <a:pt x="759" y="273"/>
                    <a:pt x="759" y="273"/>
                  </a:cubicBezTo>
                  <a:cubicBezTo>
                    <a:pt x="790" y="273"/>
                    <a:pt x="805" y="258"/>
                    <a:pt x="805" y="227"/>
                  </a:cubicBezTo>
                  <a:cubicBezTo>
                    <a:pt x="835" y="91"/>
                    <a:pt x="835" y="91"/>
                    <a:pt x="835" y="91"/>
                  </a:cubicBezTo>
                  <a:cubicBezTo>
                    <a:pt x="866" y="106"/>
                    <a:pt x="911" y="121"/>
                    <a:pt x="957" y="137"/>
                  </a:cubicBezTo>
                  <a:cubicBezTo>
                    <a:pt x="881" y="258"/>
                    <a:pt x="881" y="258"/>
                    <a:pt x="881" y="258"/>
                  </a:cubicBezTo>
                  <a:cubicBezTo>
                    <a:pt x="866" y="273"/>
                    <a:pt x="881" y="304"/>
                    <a:pt x="896" y="319"/>
                  </a:cubicBezTo>
                  <a:lnTo>
                    <a:pt x="911" y="319"/>
                  </a:lnTo>
                  <a:cubicBezTo>
                    <a:pt x="926" y="319"/>
                    <a:pt x="941" y="319"/>
                    <a:pt x="957" y="304"/>
                  </a:cubicBezTo>
                  <a:cubicBezTo>
                    <a:pt x="1018" y="182"/>
                    <a:pt x="1018" y="182"/>
                    <a:pt x="1018" y="182"/>
                  </a:cubicBezTo>
                  <a:cubicBezTo>
                    <a:pt x="1063" y="197"/>
                    <a:pt x="1094" y="227"/>
                    <a:pt x="1124" y="258"/>
                  </a:cubicBezTo>
                  <a:cubicBezTo>
                    <a:pt x="1018" y="349"/>
                    <a:pt x="1018" y="349"/>
                    <a:pt x="1018" y="349"/>
                  </a:cubicBezTo>
                  <a:cubicBezTo>
                    <a:pt x="987" y="365"/>
                    <a:pt x="987" y="395"/>
                    <a:pt x="1002" y="410"/>
                  </a:cubicBezTo>
                  <a:cubicBezTo>
                    <a:pt x="1018" y="410"/>
                    <a:pt x="1018" y="425"/>
                    <a:pt x="1033" y="425"/>
                  </a:cubicBezTo>
                  <a:cubicBezTo>
                    <a:pt x="1048" y="425"/>
                    <a:pt x="1048" y="425"/>
                    <a:pt x="1063" y="410"/>
                  </a:cubicBezTo>
                  <a:cubicBezTo>
                    <a:pt x="1169" y="319"/>
                    <a:pt x="1169" y="319"/>
                    <a:pt x="1169" y="319"/>
                  </a:cubicBezTo>
                  <a:cubicBezTo>
                    <a:pt x="1200" y="349"/>
                    <a:pt x="1215" y="395"/>
                    <a:pt x="1230" y="425"/>
                  </a:cubicBezTo>
                  <a:cubicBezTo>
                    <a:pt x="1109" y="486"/>
                    <a:pt x="1109" y="486"/>
                    <a:pt x="1109" y="486"/>
                  </a:cubicBezTo>
                  <a:cubicBezTo>
                    <a:pt x="1078" y="486"/>
                    <a:pt x="1078" y="516"/>
                    <a:pt x="1078" y="531"/>
                  </a:cubicBezTo>
                  <a:cubicBezTo>
                    <a:pt x="1078" y="547"/>
                    <a:pt x="1094" y="562"/>
                    <a:pt x="1124" y="562"/>
                  </a:cubicBezTo>
                  <a:lnTo>
                    <a:pt x="1124" y="562"/>
                  </a:lnTo>
                  <a:cubicBezTo>
                    <a:pt x="1261" y="501"/>
                    <a:pt x="1261" y="501"/>
                    <a:pt x="1261" y="501"/>
                  </a:cubicBezTo>
                  <a:cubicBezTo>
                    <a:pt x="1276" y="547"/>
                    <a:pt x="1291" y="592"/>
                    <a:pt x="1291" y="638"/>
                  </a:cubicBezTo>
                  <a:cubicBezTo>
                    <a:pt x="1139" y="638"/>
                    <a:pt x="1139" y="638"/>
                    <a:pt x="1139" y="638"/>
                  </a:cubicBezTo>
                  <a:cubicBezTo>
                    <a:pt x="1124" y="638"/>
                    <a:pt x="1109" y="653"/>
                    <a:pt x="1109" y="668"/>
                  </a:cubicBezTo>
                  <a:cubicBezTo>
                    <a:pt x="1109" y="698"/>
                    <a:pt x="1124" y="714"/>
                    <a:pt x="1139" y="714"/>
                  </a:cubicBezTo>
                  <a:lnTo>
                    <a:pt x="1139" y="714"/>
                  </a:lnTo>
                  <a:cubicBezTo>
                    <a:pt x="1291" y="714"/>
                    <a:pt x="1291" y="714"/>
                    <a:pt x="1291" y="714"/>
                  </a:cubicBezTo>
                  <a:cubicBezTo>
                    <a:pt x="1276" y="1033"/>
                    <a:pt x="1002" y="1276"/>
                    <a:pt x="683" y="127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12" name="Google Shape;512;p22"/>
            <p:cNvSpPr/>
            <p:nvPr/>
          </p:nvSpPr>
          <p:spPr>
            <a:xfrm>
              <a:off x="2089" y="3725"/>
              <a:ext cx="16" cy="20"/>
            </a:xfrm>
            <a:custGeom>
              <a:avLst/>
              <a:gdLst/>
              <a:ahLst/>
              <a:cxnLst/>
              <a:rect l="l" t="t" r="r" b="b"/>
              <a:pathLst>
                <a:path w="77" h="92" extrusionOk="0">
                  <a:moveTo>
                    <a:pt x="0" y="91"/>
                  </a:moveTo>
                  <a:lnTo>
                    <a:pt x="76" y="91"/>
                  </a:lnTo>
                  <a:lnTo>
                    <a:pt x="76" y="0"/>
                  </a:lnTo>
                  <a:lnTo>
                    <a:pt x="0" y="0"/>
                  </a:lnTo>
                  <a:lnTo>
                    <a:pt x="0" y="9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13" name="Google Shape;513;p22"/>
            <p:cNvSpPr/>
            <p:nvPr/>
          </p:nvSpPr>
          <p:spPr>
            <a:xfrm>
              <a:off x="2127" y="3725"/>
              <a:ext cx="20" cy="20"/>
            </a:xfrm>
            <a:custGeom>
              <a:avLst/>
              <a:gdLst/>
              <a:ahLst/>
              <a:cxnLst/>
              <a:rect l="l" t="t" r="r" b="b"/>
              <a:pathLst>
                <a:path w="92" h="92" extrusionOk="0">
                  <a:moveTo>
                    <a:pt x="0" y="91"/>
                  </a:moveTo>
                  <a:lnTo>
                    <a:pt x="91" y="91"/>
                  </a:lnTo>
                  <a:lnTo>
                    <a:pt x="91" y="0"/>
                  </a:lnTo>
                  <a:lnTo>
                    <a:pt x="0" y="0"/>
                  </a:lnTo>
                  <a:lnTo>
                    <a:pt x="0" y="91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14" name="Google Shape;514;p22"/>
            <p:cNvSpPr/>
            <p:nvPr/>
          </p:nvSpPr>
          <p:spPr>
            <a:xfrm>
              <a:off x="2051" y="3590"/>
              <a:ext cx="133" cy="133"/>
            </a:xfrm>
            <a:custGeom>
              <a:avLst/>
              <a:gdLst/>
              <a:ahLst/>
              <a:cxnLst/>
              <a:rect l="l" t="t" r="r" b="b"/>
              <a:pathLst>
                <a:path w="593" h="593" extrusionOk="0">
                  <a:moveTo>
                    <a:pt x="562" y="15"/>
                  </a:moveTo>
                  <a:lnTo>
                    <a:pt x="562" y="15"/>
                  </a:lnTo>
                  <a:cubicBezTo>
                    <a:pt x="546" y="0"/>
                    <a:pt x="531" y="0"/>
                    <a:pt x="516" y="15"/>
                  </a:cubicBezTo>
                  <a:cubicBezTo>
                    <a:pt x="349" y="182"/>
                    <a:pt x="349" y="182"/>
                    <a:pt x="349" y="182"/>
                  </a:cubicBezTo>
                  <a:cubicBezTo>
                    <a:pt x="334" y="167"/>
                    <a:pt x="319" y="167"/>
                    <a:pt x="288" y="167"/>
                  </a:cubicBezTo>
                  <a:cubicBezTo>
                    <a:pt x="212" y="167"/>
                    <a:pt x="152" y="228"/>
                    <a:pt x="152" y="303"/>
                  </a:cubicBezTo>
                  <a:cubicBezTo>
                    <a:pt x="152" y="318"/>
                    <a:pt x="167" y="334"/>
                    <a:pt x="167" y="364"/>
                  </a:cubicBezTo>
                  <a:cubicBezTo>
                    <a:pt x="15" y="516"/>
                    <a:pt x="15" y="516"/>
                    <a:pt x="15" y="516"/>
                  </a:cubicBezTo>
                  <a:cubicBezTo>
                    <a:pt x="0" y="531"/>
                    <a:pt x="0" y="562"/>
                    <a:pt x="15" y="577"/>
                  </a:cubicBezTo>
                  <a:cubicBezTo>
                    <a:pt x="15" y="577"/>
                    <a:pt x="30" y="592"/>
                    <a:pt x="45" y="592"/>
                  </a:cubicBezTo>
                  <a:cubicBezTo>
                    <a:pt x="60" y="592"/>
                    <a:pt x="60" y="577"/>
                    <a:pt x="76" y="577"/>
                  </a:cubicBezTo>
                  <a:cubicBezTo>
                    <a:pt x="227" y="410"/>
                    <a:pt x="227" y="410"/>
                    <a:pt x="227" y="410"/>
                  </a:cubicBezTo>
                  <a:cubicBezTo>
                    <a:pt x="243" y="425"/>
                    <a:pt x="273" y="425"/>
                    <a:pt x="288" y="425"/>
                  </a:cubicBezTo>
                  <a:cubicBezTo>
                    <a:pt x="364" y="425"/>
                    <a:pt x="425" y="364"/>
                    <a:pt x="425" y="303"/>
                  </a:cubicBezTo>
                  <a:cubicBezTo>
                    <a:pt x="425" y="273"/>
                    <a:pt x="425" y="258"/>
                    <a:pt x="410" y="243"/>
                  </a:cubicBezTo>
                  <a:cubicBezTo>
                    <a:pt x="562" y="75"/>
                    <a:pt x="562" y="75"/>
                    <a:pt x="562" y="75"/>
                  </a:cubicBezTo>
                  <a:cubicBezTo>
                    <a:pt x="592" y="60"/>
                    <a:pt x="592" y="30"/>
                    <a:pt x="562" y="15"/>
                  </a:cubicBezTo>
                  <a:close/>
                  <a:moveTo>
                    <a:pt x="288" y="364"/>
                  </a:moveTo>
                  <a:lnTo>
                    <a:pt x="288" y="364"/>
                  </a:lnTo>
                  <a:cubicBezTo>
                    <a:pt x="258" y="364"/>
                    <a:pt x="227" y="334"/>
                    <a:pt x="227" y="303"/>
                  </a:cubicBezTo>
                  <a:cubicBezTo>
                    <a:pt x="227" y="258"/>
                    <a:pt x="258" y="228"/>
                    <a:pt x="288" y="228"/>
                  </a:cubicBezTo>
                  <a:cubicBezTo>
                    <a:pt x="334" y="228"/>
                    <a:pt x="364" y="258"/>
                    <a:pt x="364" y="303"/>
                  </a:cubicBezTo>
                  <a:cubicBezTo>
                    <a:pt x="364" y="334"/>
                    <a:pt x="334" y="364"/>
                    <a:pt x="288" y="3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15" name="Google Shape;515;p22"/>
            <p:cNvSpPr/>
            <p:nvPr/>
          </p:nvSpPr>
          <p:spPr>
            <a:xfrm>
              <a:off x="2134" y="3266"/>
              <a:ext cx="361" cy="544"/>
            </a:xfrm>
            <a:custGeom>
              <a:avLst/>
              <a:gdLst/>
              <a:ahLst/>
              <a:cxnLst/>
              <a:rect l="l" t="t" r="r" b="b"/>
              <a:pathLst>
                <a:path w="1596" h="2402" extrusionOk="0">
                  <a:moveTo>
                    <a:pt x="1322" y="259"/>
                  </a:moveTo>
                  <a:lnTo>
                    <a:pt x="1322" y="259"/>
                  </a:lnTo>
                  <a:cubicBezTo>
                    <a:pt x="1276" y="259"/>
                    <a:pt x="1276" y="259"/>
                    <a:pt x="1276" y="259"/>
                  </a:cubicBezTo>
                  <a:cubicBezTo>
                    <a:pt x="1276" y="31"/>
                    <a:pt x="1276" y="31"/>
                    <a:pt x="1276" y="31"/>
                  </a:cubicBezTo>
                  <a:cubicBezTo>
                    <a:pt x="1276" y="16"/>
                    <a:pt x="1261" y="0"/>
                    <a:pt x="1246" y="0"/>
                  </a:cubicBezTo>
                  <a:cubicBezTo>
                    <a:pt x="365" y="0"/>
                    <a:pt x="365" y="0"/>
                    <a:pt x="365" y="0"/>
                  </a:cubicBezTo>
                  <a:cubicBezTo>
                    <a:pt x="335" y="0"/>
                    <a:pt x="319" y="16"/>
                    <a:pt x="319" y="31"/>
                  </a:cubicBezTo>
                  <a:cubicBezTo>
                    <a:pt x="319" y="259"/>
                    <a:pt x="319" y="259"/>
                    <a:pt x="319" y="259"/>
                  </a:cubicBezTo>
                  <a:cubicBezTo>
                    <a:pt x="289" y="259"/>
                    <a:pt x="289" y="259"/>
                    <a:pt x="289" y="259"/>
                  </a:cubicBezTo>
                  <a:cubicBezTo>
                    <a:pt x="122" y="259"/>
                    <a:pt x="0" y="381"/>
                    <a:pt x="0" y="517"/>
                  </a:cubicBezTo>
                  <a:cubicBezTo>
                    <a:pt x="0" y="851"/>
                    <a:pt x="0" y="851"/>
                    <a:pt x="0" y="851"/>
                  </a:cubicBezTo>
                  <a:cubicBezTo>
                    <a:pt x="31" y="851"/>
                    <a:pt x="61" y="867"/>
                    <a:pt x="76" y="867"/>
                  </a:cubicBezTo>
                  <a:cubicBezTo>
                    <a:pt x="76" y="608"/>
                    <a:pt x="76" y="608"/>
                    <a:pt x="76" y="608"/>
                  </a:cubicBezTo>
                  <a:cubicBezTo>
                    <a:pt x="1519" y="608"/>
                    <a:pt x="1519" y="608"/>
                    <a:pt x="1519" y="608"/>
                  </a:cubicBezTo>
                  <a:cubicBezTo>
                    <a:pt x="1519" y="1763"/>
                    <a:pt x="1519" y="1763"/>
                    <a:pt x="1519" y="1763"/>
                  </a:cubicBezTo>
                  <a:cubicBezTo>
                    <a:pt x="806" y="1763"/>
                    <a:pt x="806" y="1763"/>
                    <a:pt x="806" y="1763"/>
                  </a:cubicBezTo>
                  <a:cubicBezTo>
                    <a:pt x="806" y="1778"/>
                    <a:pt x="806" y="1808"/>
                    <a:pt x="806" y="1839"/>
                  </a:cubicBezTo>
                  <a:cubicBezTo>
                    <a:pt x="1519" y="1839"/>
                    <a:pt x="1519" y="1839"/>
                    <a:pt x="1519" y="1839"/>
                  </a:cubicBezTo>
                  <a:cubicBezTo>
                    <a:pt x="1519" y="1945"/>
                    <a:pt x="1519" y="1945"/>
                    <a:pt x="1519" y="1945"/>
                  </a:cubicBezTo>
                  <a:cubicBezTo>
                    <a:pt x="1519" y="2051"/>
                    <a:pt x="1428" y="2143"/>
                    <a:pt x="1322" y="2143"/>
                  </a:cubicBezTo>
                  <a:cubicBezTo>
                    <a:pt x="1246" y="2143"/>
                    <a:pt x="1246" y="2143"/>
                    <a:pt x="1246" y="2143"/>
                  </a:cubicBezTo>
                  <a:cubicBezTo>
                    <a:pt x="699" y="2143"/>
                    <a:pt x="699" y="2143"/>
                    <a:pt x="699" y="2143"/>
                  </a:cubicBezTo>
                  <a:cubicBezTo>
                    <a:pt x="684" y="2158"/>
                    <a:pt x="668" y="2188"/>
                    <a:pt x="653" y="2219"/>
                  </a:cubicBezTo>
                  <a:cubicBezTo>
                    <a:pt x="1200" y="2219"/>
                    <a:pt x="1200" y="2219"/>
                    <a:pt x="1200" y="2219"/>
                  </a:cubicBezTo>
                  <a:cubicBezTo>
                    <a:pt x="1200" y="2309"/>
                    <a:pt x="1200" y="2309"/>
                    <a:pt x="1200" y="2309"/>
                  </a:cubicBezTo>
                  <a:cubicBezTo>
                    <a:pt x="578" y="2309"/>
                    <a:pt x="578" y="2309"/>
                    <a:pt x="578" y="2309"/>
                  </a:cubicBezTo>
                  <a:cubicBezTo>
                    <a:pt x="562" y="2325"/>
                    <a:pt x="562" y="2340"/>
                    <a:pt x="547" y="2340"/>
                  </a:cubicBezTo>
                  <a:lnTo>
                    <a:pt x="547" y="2355"/>
                  </a:lnTo>
                  <a:cubicBezTo>
                    <a:pt x="547" y="2401"/>
                    <a:pt x="547" y="2401"/>
                    <a:pt x="547" y="2401"/>
                  </a:cubicBezTo>
                  <a:cubicBezTo>
                    <a:pt x="1246" y="2401"/>
                    <a:pt x="1246" y="2401"/>
                    <a:pt x="1246" y="2401"/>
                  </a:cubicBezTo>
                  <a:cubicBezTo>
                    <a:pt x="1261" y="2401"/>
                    <a:pt x="1276" y="2370"/>
                    <a:pt x="1276" y="2355"/>
                  </a:cubicBezTo>
                  <a:cubicBezTo>
                    <a:pt x="1276" y="2219"/>
                    <a:pt x="1276" y="2219"/>
                    <a:pt x="1276" y="2219"/>
                  </a:cubicBezTo>
                  <a:cubicBezTo>
                    <a:pt x="1322" y="2219"/>
                    <a:pt x="1322" y="2219"/>
                    <a:pt x="1322" y="2219"/>
                  </a:cubicBezTo>
                  <a:cubicBezTo>
                    <a:pt x="1474" y="2219"/>
                    <a:pt x="1595" y="2097"/>
                    <a:pt x="1595" y="1945"/>
                  </a:cubicBezTo>
                  <a:cubicBezTo>
                    <a:pt x="1595" y="517"/>
                    <a:pt x="1595" y="517"/>
                    <a:pt x="1595" y="517"/>
                  </a:cubicBezTo>
                  <a:cubicBezTo>
                    <a:pt x="1595" y="381"/>
                    <a:pt x="1474" y="259"/>
                    <a:pt x="1322" y="259"/>
                  </a:cubicBezTo>
                  <a:close/>
                  <a:moveTo>
                    <a:pt x="395" y="77"/>
                  </a:moveTo>
                  <a:lnTo>
                    <a:pt x="395" y="77"/>
                  </a:lnTo>
                  <a:cubicBezTo>
                    <a:pt x="1200" y="77"/>
                    <a:pt x="1200" y="77"/>
                    <a:pt x="1200" y="77"/>
                  </a:cubicBezTo>
                  <a:cubicBezTo>
                    <a:pt x="1200" y="259"/>
                    <a:pt x="1200" y="259"/>
                    <a:pt x="1200" y="259"/>
                  </a:cubicBezTo>
                  <a:cubicBezTo>
                    <a:pt x="395" y="259"/>
                    <a:pt x="395" y="259"/>
                    <a:pt x="395" y="259"/>
                  </a:cubicBezTo>
                  <a:lnTo>
                    <a:pt x="395" y="77"/>
                  </a:lnTo>
                  <a:close/>
                  <a:moveTo>
                    <a:pt x="1519" y="532"/>
                  </a:moveTo>
                  <a:lnTo>
                    <a:pt x="1519" y="532"/>
                  </a:lnTo>
                  <a:cubicBezTo>
                    <a:pt x="76" y="532"/>
                    <a:pt x="76" y="532"/>
                    <a:pt x="76" y="532"/>
                  </a:cubicBezTo>
                  <a:cubicBezTo>
                    <a:pt x="76" y="517"/>
                    <a:pt x="76" y="517"/>
                    <a:pt x="76" y="517"/>
                  </a:cubicBezTo>
                  <a:cubicBezTo>
                    <a:pt x="76" y="426"/>
                    <a:pt x="167" y="335"/>
                    <a:pt x="289" y="335"/>
                  </a:cubicBezTo>
                  <a:cubicBezTo>
                    <a:pt x="1322" y="335"/>
                    <a:pt x="1322" y="335"/>
                    <a:pt x="1322" y="335"/>
                  </a:cubicBezTo>
                  <a:cubicBezTo>
                    <a:pt x="1428" y="335"/>
                    <a:pt x="1519" y="426"/>
                    <a:pt x="1519" y="517"/>
                  </a:cubicBezTo>
                  <a:lnTo>
                    <a:pt x="1519" y="53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516" name="Google Shape;516;p22"/>
          <p:cNvGrpSpPr/>
          <p:nvPr/>
        </p:nvGrpSpPr>
        <p:grpSpPr>
          <a:xfrm>
            <a:off x="6519323" y="748026"/>
            <a:ext cx="273908" cy="313450"/>
            <a:chOff x="1924" y="907"/>
            <a:chExt cx="568" cy="650"/>
          </a:xfrm>
        </p:grpSpPr>
        <p:sp>
          <p:nvSpPr>
            <p:cNvPr id="517" name="Google Shape;517;p22"/>
            <p:cNvSpPr/>
            <p:nvPr/>
          </p:nvSpPr>
          <p:spPr>
            <a:xfrm>
              <a:off x="1924" y="907"/>
              <a:ext cx="568" cy="650"/>
            </a:xfrm>
            <a:custGeom>
              <a:avLst/>
              <a:gdLst/>
              <a:ahLst/>
              <a:cxnLst/>
              <a:rect l="l" t="t" r="r" b="b"/>
              <a:pathLst>
                <a:path w="2507" h="2872" extrusionOk="0">
                  <a:moveTo>
                    <a:pt x="2506" y="2446"/>
                  </a:moveTo>
                  <a:lnTo>
                    <a:pt x="2506" y="2446"/>
                  </a:lnTo>
                  <a:cubicBezTo>
                    <a:pt x="2263" y="1792"/>
                    <a:pt x="2263" y="1792"/>
                    <a:pt x="2263" y="1792"/>
                  </a:cubicBezTo>
                  <a:cubicBezTo>
                    <a:pt x="2263" y="1777"/>
                    <a:pt x="2248" y="1762"/>
                    <a:pt x="2248" y="1762"/>
                  </a:cubicBezTo>
                  <a:cubicBezTo>
                    <a:pt x="1762" y="1610"/>
                    <a:pt x="1762" y="1610"/>
                    <a:pt x="1762" y="1610"/>
                  </a:cubicBezTo>
                  <a:cubicBezTo>
                    <a:pt x="1762" y="1534"/>
                    <a:pt x="1762" y="1534"/>
                    <a:pt x="1762" y="1534"/>
                  </a:cubicBezTo>
                  <a:cubicBezTo>
                    <a:pt x="1762" y="1504"/>
                    <a:pt x="1747" y="1489"/>
                    <a:pt x="1732" y="1489"/>
                  </a:cubicBezTo>
                  <a:lnTo>
                    <a:pt x="1716" y="1489"/>
                  </a:lnTo>
                  <a:lnTo>
                    <a:pt x="1716" y="1489"/>
                  </a:lnTo>
                  <a:lnTo>
                    <a:pt x="1716" y="1489"/>
                  </a:lnTo>
                  <a:lnTo>
                    <a:pt x="1716" y="1489"/>
                  </a:lnTo>
                  <a:cubicBezTo>
                    <a:pt x="1579" y="1489"/>
                    <a:pt x="1579" y="1489"/>
                    <a:pt x="1579" y="1489"/>
                  </a:cubicBezTo>
                  <a:cubicBezTo>
                    <a:pt x="1579" y="1413"/>
                    <a:pt x="1579" y="1413"/>
                    <a:pt x="1579" y="1413"/>
                  </a:cubicBezTo>
                  <a:cubicBezTo>
                    <a:pt x="1610" y="1382"/>
                    <a:pt x="1610" y="1382"/>
                    <a:pt x="1610" y="1382"/>
                  </a:cubicBezTo>
                  <a:cubicBezTo>
                    <a:pt x="1640" y="1337"/>
                    <a:pt x="1671" y="1276"/>
                    <a:pt x="1671" y="1215"/>
                  </a:cubicBezTo>
                  <a:cubicBezTo>
                    <a:pt x="1671" y="1064"/>
                    <a:pt x="1671" y="1064"/>
                    <a:pt x="1671" y="1064"/>
                  </a:cubicBezTo>
                  <a:cubicBezTo>
                    <a:pt x="1716" y="1064"/>
                    <a:pt x="1762" y="1018"/>
                    <a:pt x="1762" y="972"/>
                  </a:cubicBezTo>
                  <a:cubicBezTo>
                    <a:pt x="1762" y="866"/>
                    <a:pt x="1762" y="866"/>
                    <a:pt x="1762" y="866"/>
                  </a:cubicBezTo>
                  <a:cubicBezTo>
                    <a:pt x="1837" y="836"/>
                    <a:pt x="1837" y="836"/>
                    <a:pt x="1837" y="836"/>
                  </a:cubicBezTo>
                  <a:cubicBezTo>
                    <a:pt x="1868" y="836"/>
                    <a:pt x="1898" y="790"/>
                    <a:pt x="1898" y="760"/>
                  </a:cubicBezTo>
                  <a:cubicBezTo>
                    <a:pt x="1898" y="714"/>
                    <a:pt x="1898" y="714"/>
                    <a:pt x="1898" y="714"/>
                  </a:cubicBezTo>
                  <a:cubicBezTo>
                    <a:pt x="1898" y="683"/>
                    <a:pt x="1883" y="653"/>
                    <a:pt x="1868" y="638"/>
                  </a:cubicBezTo>
                  <a:cubicBezTo>
                    <a:pt x="1853" y="623"/>
                    <a:pt x="1822" y="623"/>
                    <a:pt x="1807" y="623"/>
                  </a:cubicBezTo>
                  <a:cubicBezTo>
                    <a:pt x="1807" y="410"/>
                    <a:pt x="1807" y="410"/>
                    <a:pt x="1807" y="410"/>
                  </a:cubicBezTo>
                  <a:cubicBezTo>
                    <a:pt x="1807" y="213"/>
                    <a:pt x="1655" y="46"/>
                    <a:pt x="1443" y="46"/>
                  </a:cubicBezTo>
                  <a:cubicBezTo>
                    <a:pt x="1428" y="15"/>
                    <a:pt x="1382" y="0"/>
                    <a:pt x="1351" y="0"/>
                  </a:cubicBezTo>
                  <a:cubicBezTo>
                    <a:pt x="1154" y="0"/>
                    <a:pt x="1154" y="0"/>
                    <a:pt x="1154" y="0"/>
                  </a:cubicBezTo>
                  <a:cubicBezTo>
                    <a:pt x="1124" y="0"/>
                    <a:pt x="1078" y="15"/>
                    <a:pt x="1063" y="46"/>
                  </a:cubicBezTo>
                  <a:cubicBezTo>
                    <a:pt x="865" y="46"/>
                    <a:pt x="699" y="213"/>
                    <a:pt x="699" y="410"/>
                  </a:cubicBezTo>
                  <a:cubicBezTo>
                    <a:pt x="699" y="623"/>
                    <a:pt x="699" y="623"/>
                    <a:pt x="699" y="623"/>
                  </a:cubicBezTo>
                  <a:cubicBezTo>
                    <a:pt x="683" y="623"/>
                    <a:pt x="653" y="623"/>
                    <a:pt x="638" y="638"/>
                  </a:cubicBezTo>
                  <a:cubicBezTo>
                    <a:pt x="622" y="653"/>
                    <a:pt x="607" y="683"/>
                    <a:pt x="607" y="714"/>
                  </a:cubicBezTo>
                  <a:cubicBezTo>
                    <a:pt x="607" y="760"/>
                    <a:pt x="607" y="760"/>
                    <a:pt x="607" y="760"/>
                  </a:cubicBezTo>
                  <a:cubicBezTo>
                    <a:pt x="607" y="790"/>
                    <a:pt x="638" y="836"/>
                    <a:pt x="668" y="836"/>
                  </a:cubicBezTo>
                  <a:cubicBezTo>
                    <a:pt x="744" y="866"/>
                    <a:pt x="744" y="866"/>
                    <a:pt x="744" y="866"/>
                  </a:cubicBezTo>
                  <a:cubicBezTo>
                    <a:pt x="744" y="972"/>
                    <a:pt x="744" y="972"/>
                    <a:pt x="744" y="972"/>
                  </a:cubicBezTo>
                  <a:cubicBezTo>
                    <a:pt x="744" y="1018"/>
                    <a:pt x="789" y="1064"/>
                    <a:pt x="835" y="1064"/>
                  </a:cubicBezTo>
                  <a:cubicBezTo>
                    <a:pt x="835" y="1215"/>
                    <a:pt x="835" y="1215"/>
                    <a:pt x="835" y="1215"/>
                  </a:cubicBezTo>
                  <a:cubicBezTo>
                    <a:pt x="835" y="1276"/>
                    <a:pt x="865" y="1337"/>
                    <a:pt x="911" y="1382"/>
                  </a:cubicBezTo>
                  <a:cubicBezTo>
                    <a:pt x="926" y="1413"/>
                    <a:pt x="926" y="1413"/>
                    <a:pt x="926" y="1413"/>
                  </a:cubicBezTo>
                  <a:cubicBezTo>
                    <a:pt x="926" y="1489"/>
                    <a:pt x="926" y="1489"/>
                    <a:pt x="926" y="1489"/>
                  </a:cubicBezTo>
                  <a:cubicBezTo>
                    <a:pt x="789" y="1489"/>
                    <a:pt x="789" y="1489"/>
                    <a:pt x="789" y="1489"/>
                  </a:cubicBezTo>
                  <a:lnTo>
                    <a:pt x="789" y="1489"/>
                  </a:lnTo>
                  <a:lnTo>
                    <a:pt x="789" y="1489"/>
                  </a:lnTo>
                  <a:lnTo>
                    <a:pt x="789" y="1489"/>
                  </a:lnTo>
                  <a:cubicBezTo>
                    <a:pt x="789" y="1489"/>
                    <a:pt x="789" y="1489"/>
                    <a:pt x="774" y="1489"/>
                  </a:cubicBezTo>
                  <a:cubicBezTo>
                    <a:pt x="759" y="1489"/>
                    <a:pt x="744" y="1504"/>
                    <a:pt x="744" y="1534"/>
                  </a:cubicBezTo>
                  <a:cubicBezTo>
                    <a:pt x="744" y="1610"/>
                    <a:pt x="744" y="1610"/>
                    <a:pt x="744" y="1610"/>
                  </a:cubicBezTo>
                  <a:cubicBezTo>
                    <a:pt x="273" y="1762"/>
                    <a:pt x="273" y="1762"/>
                    <a:pt x="273" y="1762"/>
                  </a:cubicBezTo>
                  <a:cubicBezTo>
                    <a:pt x="258" y="1762"/>
                    <a:pt x="243" y="1777"/>
                    <a:pt x="243" y="1792"/>
                  </a:cubicBezTo>
                  <a:cubicBezTo>
                    <a:pt x="0" y="2446"/>
                    <a:pt x="0" y="2446"/>
                    <a:pt x="0" y="2446"/>
                  </a:cubicBezTo>
                  <a:cubicBezTo>
                    <a:pt x="0" y="2446"/>
                    <a:pt x="0" y="2446"/>
                    <a:pt x="0" y="2461"/>
                  </a:cubicBezTo>
                  <a:cubicBezTo>
                    <a:pt x="0" y="2826"/>
                    <a:pt x="0" y="2826"/>
                    <a:pt x="0" y="2826"/>
                  </a:cubicBezTo>
                  <a:cubicBezTo>
                    <a:pt x="0" y="2856"/>
                    <a:pt x="30" y="2871"/>
                    <a:pt x="45" y="2871"/>
                  </a:cubicBezTo>
                  <a:cubicBezTo>
                    <a:pt x="2461" y="2871"/>
                    <a:pt x="2461" y="2871"/>
                    <a:pt x="2461" y="2871"/>
                  </a:cubicBezTo>
                  <a:cubicBezTo>
                    <a:pt x="2491" y="2871"/>
                    <a:pt x="2506" y="2856"/>
                    <a:pt x="2506" y="2826"/>
                  </a:cubicBezTo>
                  <a:cubicBezTo>
                    <a:pt x="2506" y="2461"/>
                    <a:pt x="2506" y="2461"/>
                    <a:pt x="2506" y="2461"/>
                  </a:cubicBezTo>
                  <a:cubicBezTo>
                    <a:pt x="2506" y="2446"/>
                    <a:pt x="2506" y="2446"/>
                    <a:pt x="2506" y="2446"/>
                  </a:cubicBezTo>
                  <a:close/>
                  <a:moveTo>
                    <a:pt x="1261" y="2097"/>
                  </a:moveTo>
                  <a:lnTo>
                    <a:pt x="1261" y="2097"/>
                  </a:lnTo>
                  <a:cubicBezTo>
                    <a:pt x="1261" y="2112"/>
                    <a:pt x="1261" y="2127"/>
                    <a:pt x="1261" y="2127"/>
                  </a:cubicBezTo>
                  <a:lnTo>
                    <a:pt x="1261" y="2127"/>
                  </a:lnTo>
                  <a:cubicBezTo>
                    <a:pt x="1261" y="2127"/>
                    <a:pt x="1245" y="2112"/>
                    <a:pt x="1245" y="2097"/>
                  </a:cubicBezTo>
                  <a:cubicBezTo>
                    <a:pt x="1017" y="1777"/>
                    <a:pt x="1017" y="1777"/>
                    <a:pt x="1017" y="1777"/>
                  </a:cubicBezTo>
                  <a:cubicBezTo>
                    <a:pt x="1017" y="1504"/>
                    <a:pt x="1017" y="1504"/>
                    <a:pt x="1017" y="1504"/>
                  </a:cubicBezTo>
                  <a:cubicBezTo>
                    <a:pt x="1078" y="1550"/>
                    <a:pt x="1154" y="1580"/>
                    <a:pt x="1230" y="1580"/>
                  </a:cubicBezTo>
                  <a:cubicBezTo>
                    <a:pt x="1276" y="1580"/>
                    <a:pt x="1276" y="1580"/>
                    <a:pt x="1276" y="1580"/>
                  </a:cubicBezTo>
                  <a:cubicBezTo>
                    <a:pt x="1351" y="1580"/>
                    <a:pt x="1428" y="1550"/>
                    <a:pt x="1488" y="1504"/>
                  </a:cubicBezTo>
                  <a:cubicBezTo>
                    <a:pt x="1488" y="1777"/>
                    <a:pt x="1488" y="1777"/>
                    <a:pt x="1488" y="1777"/>
                  </a:cubicBezTo>
                  <a:lnTo>
                    <a:pt x="1261" y="2097"/>
                  </a:lnTo>
                  <a:close/>
                  <a:moveTo>
                    <a:pt x="835" y="1671"/>
                  </a:moveTo>
                  <a:lnTo>
                    <a:pt x="835" y="1671"/>
                  </a:lnTo>
                  <a:cubicBezTo>
                    <a:pt x="1017" y="1944"/>
                    <a:pt x="1017" y="1944"/>
                    <a:pt x="1017" y="1944"/>
                  </a:cubicBezTo>
                  <a:cubicBezTo>
                    <a:pt x="911" y="1853"/>
                    <a:pt x="911" y="1853"/>
                    <a:pt x="911" y="1853"/>
                  </a:cubicBezTo>
                  <a:cubicBezTo>
                    <a:pt x="896" y="1853"/>
                    <a:pt x="896" y="1853"/>
                    <a:pt x="881" y="1853"/>
                  </a:cubicBezTo>
                  <a:lnTo>
                    <a:pt x="865" y="1853"/>
                  </a:lnTo>
                  <a:cubicBezTo>
                    <a:pt x="835" y="1869"/>
                    <a:pt x="835" y="1869"/>
                    <a:pt x="835" y="1869"/>
                  </a:cubicBezTo>
                  <a:lnTo>
                    <a:pt x="835" y="1671"/>
                  </a:lnTo>
                  <a:close/>
                  <a:moveTo>
                    <a:pt x="1671" y="1671"/>
                  </a:moveTo>
                  <a:lnTo>
                    <a:pt x="1671" y="1671"/>
                  </a:lnTo>
                  <a:cubicBezTo>
                    <a:pt x="1671" y="1869"/>
                    <a:pt x="1671" y="1869"/>
                    <a:pt x="1671" y="1869"/>
                  </a:cubicBezTo>
                  <a:cubicBezTo>
                    <a:pt x="1640" y="1853"/>
                    <a:pt x="1640" y="1853"/>
                    <a:pt x="1640" y="1853"/>
                  </a:cubicBezTo>
                  <a:cubicBezTo>
                    <a:pt x="1625" y="1853"/>
                    <a:pt x="1610" y="1853"/>
                    <a:pt x="1594" y="1853"/>
                  </a:cubicBezTo>
                  <a:cubicBezTo>
                    <a:pt x="1488" y="1944"/>
                    <a:pt x="1488" y="1944"/>
                    <a:pt x="1488" y="1944"/>
                  </a:cubicBezTo>
                  <a:lnTo>
                    <a:pt x="1671" y="1671"/>
                  </a:lnTo>
                  <a:close/>
                  <a:moveTo>
                    <a:pt x="1625" y="1580"/>
                  </a:moveTo>
                  <a:lnTo>
                    <a:pt x="1625" y="1580"/>
                  </a:lnTo>
                  <a:cubicBezTo>
                    <a:pt x="1579" y="1641"/>
                    <a:pt x="1579" y="1641"/>
                    <a:pt x="1579" y="1641"/>
                  </a:cubicBezTo>
                  <a:cubicBezTo>
                    <a:pt x="1579" y="1580"/>
                    <a:pt x="1579" y="1580"/>
                    <a:pt x="1579" y="1580"/>
                  </a:cubicBezTo>
                  <a:lnTo>
                    <a:pt x="1625" y="1580"/>
                  </a:lnTo>
                  <a:close/>
                  <a:moveTo>
                    <a:pt x="1108" y="137"/>
                  </a:moveTo>
                  <a:lnTo>
                    <a:pt x="1108" y="137"/>
                  </a:lnTo>
                  <a:cubicBezTo>
                    <a:pt x="1108" y="106"/>
                    <a:pt x="1139" y="91"/>
                    <a:pt x="1154" y="91"/>
                  </a:cubicBezTo>
                  <a:cubicBezTo>
                    <a:pt x="1351" y="91"/>
                    <a:pt x="1351" y="91"/>
                    <a:pt x="1351" y="91"/>
                  </a:cubicBezTo>
                  <a:cubicBezTo>
                    <a:pt x="1367" y="91"/>
                    <a:pt x="1397" y="106"/>
                    <a:pt x="1397" y="137"/>
                  </a:cubicBezTo>
                  <a:cubicBezTo>
                    <a:pt x="1397" y="243"/>
                    <a:pt x="1397" y="243"/>
                    <a:pt x="1397" y="243"/>
                  </a:cubicBezTo>
                  <a:cubicBezTo>
                    <a:pt x="1336" y="274"/>
                    <a:pt x="1336" y="274"/>
                    <a:pt x="1336" y="274"/>
                  </a:cubicBezTo>
                  <a:cubicBezTo>
                    <a:pt x="1169" y="274"/>
                    <a:pt x="1169" y="274"/>
                    <a:pt x="1169" y="274"/>
                  </a:cubicBezTo>
                  <a:cubicBezTo>
                    <a:pt x="1108" y="243"/>
                    <a:pt x="1108" y="243"/>
                    <a:pt x="1108" y="243"/>
                  </a:cubicBezTo>
                  <a:lnTo>
                    <a:pt x="1108" y="137"/>
                  </a:lnTo>
                  <a:close/>
                  <a:moveTo>
                    <a:pt x="881" y="213"/>
                  </a:moveTo>
                  <a:lnTo>
                    <a:pt x="881" y="213"/>
                  </a:lnTo>
                  <a:cubicBezTo>
                    <a:pt x="881" y="365"/>
                    <a:pt x="881" y="365"/>
                    <a:pt x="881" y="365"/>
                  </a:cubicBezTo>
                  <a:cubicBezTo>
                    <a:pt x="972" y="365"/>
                    <a:pt x="972" y="365"/>
                    <a:pt x="972" y="365"/>
                  </a:cubicBezTo>
                  <a:cubicBezTo>
                    <a:pt x="972" y="152"/>
                    <a:pt x="972" y="152"/>
                    <a:pt x="972" y="152"/>
                  </a:cubicBezTo>
                  <a:cubicBezTo>
                    <a:pt x="987" y="152"/>
                    <a:pt x="1002" y="152"/>
                    <a:pt x="1017" y="137"/>
                  </a:cubicBezTo>
                  <a:cubicBezTo>
                    <a:pt x="1017" y="274"/>
                    <a:pt x="1017" y="274"/>
                    <a:pt x="1017" y="274"/>
                  </a:cubicBezTo>
                  <a:cubicBezTo>
                    <a:pt x="1017" y="289"/>
                    <a:pt x="1033" y="304"/>
                    <a:pt x="1048" y="319"/>
                  </a:cubicBezTo>
                  <a:cubicBezTo>
                    <a:pt x="1139" y="365"/>
                    <a:pt x="1139" y="365"/>
                    <a:pt x="1139" y="365"/>
                  </a:cubicBezTo>
                  <a:cubicBezTo>
                    <a:pt x="1154" y="365"/>
                    <a:pt x="1154" y="365"/>
                    <a:pt x="1154" y="365"/>
                  </a:cubicBezTo>
                  <a:cubicBezTo>
                    <a:pt x="1351" y="365"/>
                    <a:pt x="1351" y="365"/>
                    <a:pt x="1351" y="365"/>
                  </a:cubicBezTo>
                  <a:lnTo>
                    <a:pt x="1367" y="365"/>
                  </a:lnTo>
                  <a:cubicBezTo>
                    <a:pt x="1458" y="319"/>
                    <a:pt x="1458" y="319"/>
                    <a:pt x="1458" y="319"/>
                  </a:cubicBezTo>
                  <a:cubicBezTo>
                    <a:pt x="1473" y="304"/>
                    <a:pt x="1488" y="289"/>
                    <a:pt x="1488" y="274"/>
                  </a:cubicBezTo>
                  <a:cubicBezTo>
                    <a:pt x="1488" y="137"/>
                    <a:pt x="1488" y="137"/>
                    <a:pt x="1488" y="137"/>
                  </a:cubicBezTo>
                  <a:cubicBezTo>
                    <a:pt x="1504" y="152"/>
                    <a:pt x="1519" y="152"/>
                    <a:pt x="1534" y="152"/>
                  </a:cubicBezTo>
                  <a:cubicBezTo>
                    <a:pt x="1534" y="365"/>
                    <a:pt x="1534" y="365"/>
                    <a:pt x="1534" y="365"/>
                  </a:cubicBezTo>
                  <a:cubicBezTo>
                    <a:pt x="1625" y="365"/>
                    <a:pt x="1625" y="365"/>
                    <a:pt x="1625" y="365"/>
                  </a:cubicBezTo>
                  <a:cubicBezTo>
                    <a:pt x="1625" y="213"/>
                    <a:pt x="1625" y="213"/>
                    <a:pt x="1625" y="213"/>
                  </a:cubicBezTo>
                  <a:cubicBezTo>
                    <a:pt x="1686" y="258"/>
                    <a:pt x="1716" y="334"/>
                    <a:pt x="1716" y="410"/>
                  </a:cubicBezTo>
                  <a:cubicBezTo>
                    <a:pt x="1716" y="638"/>
                    <a:pt x="1716" y="638"/>
                    <a:pt x="1716" y="638"/>
                  </a:cubicBezTo>
                  <a:cubicBezTo>
                    <a:pt x="1579" y="668"/>
                    <a:pt x="1443" y="699"/>
                    <a:pt x="1306" y="699"/>
                  </a:cubicBezTo>
                  <a:cubicBezTo>
                    <a:pt x="1200" y="699"/>
                    <a:pt x="1200" y="699"/>
                    <a:pt x="1200" y="699"/>
                  </a:cubicBezTo>
                  <a:cubicBezTo>
                    <a:pt x="1063" y="699"/>
                    <a:pt x="926" y="668"/>
                    <a:pt x="789" y="638"/>
                  </a:cubicBezTo>
                  <a:cubicBezTo>
                    <a:pt x="789" y="410"/>
                    <a:pt x="789" y="410"/>
                    <a:pt x="789" y="410"/>
                  </a:cubicBezTo>
                  <a:cubicBezTo>
                    <a:pt x="789" y="334"/>
                    <a:pt x="820" y="258"/>
                    <a:pt x="881" y="213"/>
                  </a:cubicBezTo>
                  <a:close/>
                  <a:moveTo>
                    <a:pt x="699" y="714"/>
                  </a:moveTo>
                  <a:lnTo>
                    <a:pt x="699" y="714"/>
                  </a:lnTo>
                  <a:lnTo>
                    <a:pt x="699" y="714"/>
                  </a:lnTo>
                  <a:lnTo>
                    <a:pt x="699" y="714"/>
                  </a:lnTo>
                  <a:cubicBezTo>
                    <a:pt x="744" y="729"/>
                    <a:pt x="744" y="729"/>
                    <a:pt x="744" y="729"/>
                  </a:cubicBezTo>
                  <a:cubicBezTo>
                    <a:pt x="896" y="760"/>
                    <a:pt x="1048" y="790"/>
                    <a:pt x="1200" y="790"/>
                  </a:cubicBezTo>
                  <a:cubicBezTo>
                    <a:pt x="1306" y="790"/>
                    <a:pt x="1306" y="790"/>
                    <a:pt x="1306" y="790"/>
                  </a:cubicBezTo>
                  <a:cubicBezTo>
                    <a:pt x="1458" y="790"/>
                    <a:pt x="1610" y="760"/>
                    <a:pt x="1762" y="729"/>
                  </a:cubicBezTo>
                  <a:cubicBezTo>
                    <a:pt x="1807" y="714"/>
                    <a:pt x="1807" y="714"/>
                    <a:pt x="1807" y="714"/>
                  </a:cubicBezTo>
                  <a:cubicBezTo>
                    <a:pt x="1807" y="760"/>
                    <a:pt x="1807" y="760"/>
                    <a:pt x="1807" y="760"/>
                  </a:cubicBezTo>
                  <a:cubicBezTo>
                    <a:pt x="1732" y="775"/>
                    <a:pt x="1732" y="775"/>
                    <a:pt x="1732" y="775"/>
                  </a:cubicBezTo>
                  <a:cubicBezTo>
                    <a:pt x="1594" y="821"/>
                    <a:pt x="1458" y="836"/>
                    <a:pt x="1306" y="836"/>
                  </a:cubicBezTo>
                  <a:cubicBezTo>
                    <a:pt x="1200" y="836"/>
                    <a:pt x="1200" y="836"/>
                    <a:pt x="1200" y="836"/>
                  </a:cubicBezTo>
                  <a:cubicBezTo>
                    <a:pt x="1063" y="836"/>
                    <a:pt x="911" y="821"/>
                    <a:pt x="774" y="775"/>
                  </a:cubicBezTo>
                  <a:cubicBezTo>
                    <a:pt x="699" y="760"/>
                    <a:pt x="699" y="760"/>
                    <a:pt x="699" y="760"/>
                  </a:cubicBezTo>
                  <a:lnTo>
                    <a:pt x="699" y="714"/>
                  </a:lnTo>
                  <a:close/>
                  <a:moveTo>
                    <a:pt x="835" y="972"/>
                  </a:moveTo>
                  <a:lnTo>
                    <a:pt x="835" y="972"/>
                  </a:lnTo>
                  <a:cubicBezTo>
                    <a:pt x="835" y="881"/>
                    <a:pt x="835" y="881"/>
                    <a:pt x="835" y="881"/>
                  </a:cubicBezTo>
                  <a:cubicBezTo>
                    <a:pt x="957" y="911"/>
                    <a:pt x="1078" y="927"/>
                    <a:pt x="1200" y="927"/>
                  </a:cubicBezTo>
                  <a:cubicBezTo>
                    <a:pt x="1306" y="927"/>
                    <a:pt x="1306" y="927"/>
                    <a:pt x="1306" y="927"/>
                  </a:cubicBezTo>
                  <a:cubicBezTo>
                    <a:pt x="1428" y="927"/>
                    <a:pt x="1549" y="911"/>
                    <a:pt x="1671" y="881"/>
                  </a:cubicBezTo>
                  <a:cubicBezTo>
                    <a:pt x="1671" y="972"/>
                    <a:pt x="1671" y="972"/>
                    <a:pt x="1671" y="972"/>
                  </a:cubicBezTo>
                  <a:cubicBezTo>
                    <a:pt x="1625" y="972"/>
                    <a:pt x="1579" y="1018"/>
                    <a:pt x="1579" y="1064"/>
                  </a:cubicBezTo>
                  <a:cubicBezTo>
                    <a:pt x="1579" y="1215"/>
                    <a:pt x="1579" y="1215"/>
                    <a:pt x="1579" y="1215"/>
                  </a:cubicBezTo>
                  <a:cubicBezTo>
                    <a:pt x="1579" y="1261"/>
                    <a:pt x="1564" y="1291"/>
                    <a:pt x="1534" y="1322"/>
                  </a:cubicBezTo>
                  <a:cubicBezTo>
                    <a:pt x="1443" y="1413"/>
                    <a:pt x="1443" y="1413"/>
                    <a:pt x="1443" y="1413"/>
                  </a:cubicBezTo>
                  <a:cubicBezTo>
                    <a:pt x="1397" y="1458"/>
                    <a:pt x="1336" y="1489"/>
                    <a:pt x="1276" y="1489"/>
                  </a:cubicBezTo>
                  <a:cubicBezTo>
                    <a:pt x="1230" y="1489"/>
                    <a:pt x="1230" y="1489"/>
                    <a:pt x="1230" y="1489"/>
                  </a:cubicBezTo>
                  <a:cubicBezTo>
                    <a:pt x="1169" y="1489"/>
                    <a:pt x="1108" y="1458"/>
                    <a:pt x="1063" y="1413"/>
                  </a:cubicBezTo>
                  <a:cubicBezTo>
                    <a:pt x="972" y="1322"/>
                    <a:pt x="972" y="1322"/>
                    <a:pt x="972" y="1322"/>
                  </a:cubicBezTo>
                  <a:cubicBezTo>
                    <a:pt x="942" y="1291"/>
                    <a:pt x="926" y="1261"/>
                    <a:pt x="926" y="1215"/>
                  </a:cubicBezTo>
                  <a:cubicBezTo>
                    <a:pt x="926" y="1064"/>
                    <a:pt x="926" y="1064"/>
                    <a:pt x="926" y="1064"/>
                  </a:cubicBezTo>
                  <a:cubicBezTo>
                    <a:pt x="926" y="1018"/>
                    <a:pt x="896" y="972"/>
                    <a:pt x="835" y="972"/>
                  </a:cubicBezTo>
                  <a:close/>
                  <a:moveTo>
                    <a:pt x="926" y="1641"/>
                  </a:moveTo>
                  <a:lnTo>
                    <a:pt x="926" y="1641"/>
                  </a:lnTo>
                  <a:cubicBezTo>
                    <a:pt x="881" y="1580"/>
                    <a:pt x="881" y="1580"/>
                    <a:pt x="881" y="1580"/>
                  </a:cubicBezTo>
                  <a:cubicBezTo>
                    <a:pt x="926" y="1580"/>
                    <a:pt x="926" y="1580"/>
                    <a:pt x="926" y="1580"/>
                  </a:cubicBezTo>
                  <a:lnTo>
                    <a:pt x="926" y="1641"/>
                  </a:lnTo>
                  <a:close/>
                  <a:moveTo>
                    <a:pt x="471" y="2598"/>
                  </a:moveTo>
                  <a:lnTo>
                    <a:pt x="471" y="2598"/>
                  </a:lnTo>
                  <a:cubicBezTo>
                    <a:pt x="471" y="2780"/>
                    <a:pt x="471" y="2780"/>
                    <a:pt x="471" y="2780"/>
                  </a:cubicBezTo>
                  <a:cubicBezTo>
                    <a:pt x="91" y="2780"/>
                    <a:pt x="91" y="2780"/>
                    <a:pt x="91" y="2780"/>
                  </a:cubicBezTo>
                  <a:cubicBezTo>
                    <a:pt x="91" y="2461"/>
                    <a:pt x="91" y="2461"/>
                    <a:pt x="91" y="2461"/>
                  </a:cubicBezTo>
                  <a:cubicBezTo>
                    <a:pt x="318" y="1838"/>
                    <a:pt x="318" y="1838"/>
                    <a:pt x="318" y="1838"/>
                  </a:cubicBezTo>
                  <a:cubicBezTo>
                    <a:pt x="744" y="1701"/>
                    <a:pt x="744" y="1701"/>
                    <a:pt x="744" y="1701"/>
                  </a:cubicBezTo>
                  <a:cubicBezTo>
                    <a:pt x="744" y="1944"/>
                    <a:pt x="744" y="1944"/>
                    <a:pt x="744" y="1944"/>
                  </a:cubicBezTo>
                  <a:cubicBezTo>
                    <a:pt x="744" y="1959"/>
                    <a:pt x="759" y="1975"/>
                    <a:pt x="774" y="1990"/>
                  </a:cubicBezTo>
                  <a:lnTo>
                    <a:pt x="805" y="1990"/>
                  </a:lnTo>
                  <a:cubicBezTo>
                    <a:pt x="881" y="1959"/>
                    <a:pt x="881" y="1959"/>
                    <a:pt x="881" y="1959"/>
                  </a:cubicBezTo>
                  <a:cubicBezTo>
                    <a:pt x="1185" y="2172"/>
                    <a:pt x="1185" y="2172"/>
                    <a:pt x="1185" y="2172"/>
                  </a:cubicBezTo>
                  <a:cubicBezTo>
                    <a:pt x="1185" y="2172"/>
                    <a:pt x="1200" y="2172"/>
                    <a:pt x="1215" y="2172"/>
                  </a:cubicBezTo>
                  <a:cubicBezTo>
                    <a:pt x="1215" y="2780"/>
                    <a:pt x="1215" y="2780"/>
                    <a:pt x="1215" y="2780"/>
                  </a:cubicBezTo>
                  <a:cubicBezTo>
                    <a:pt x="562" y="2780"/>
                    <a:pt x="562" y="2780"/>
                    <a:pt x="562" y="2780"/>
                  </a:cubicBezTo>
                  <a:cubicBezTo>
                    <a:pt x="562" y="2598"/>
                    <a:pt x="562" y="2598"/>
                    <a:pt x="562" y="2598"/>
                  </a:cubicBezTo>
                  <a:lnTo>
                    <a:pt x="471" y="2598"/>
                  </a:lnTo>
                  <a:close/>
                  <a:moveTo>
                    <a:pt x="2415" y="2780"/>
                  </a:moveTo>
                  <a:lnTo>
                    <a:pt x="2415" y="2780"/>
                  </a:lnTo>
                  <a:cubicBezTo>
                    <a:pt x="2035" y="2780"/>
                    <a:pt x="2035" y="2780"/>
                    <a:pt x="2035" y="2780"/>
                  </a:cubicBezTo>
                  <a:cubicBezTo>
                    <a:pt x="2035" y="2598"/>
                    <a:pt x="2035" y="2598"/>
                    <a:pt x="2035" y="2598"/>
                  </a:cubicBezTo>
                  <a:cubicBezTo>
                    <a:pt x="1944" y="2598"/>
                    <a:pt x="1944" y="2598"/>
                    <a:pt x="1944" y="2598"/>
                  </a:cubicBezTo>
                  <a:cubicBezTo>
                    <a:pt x="1944" y="2780"/>
                    <a:pt x="1944" y="2780"/>
                    <a:pt x="1944" y="2780"/>
                  </a:cubicBezTo>
                  <a:cubicBezTo>
                    <a:pt x="1306" y="2780"/>
                    <a:pt x="1306" y="2780"/>
                    <a:pt x="1306" y="2780"/>
                  </a:cubicBezTo>
                  <a:cubicBezTo>
                    <a:pt x="1306" y="2172"/>
                    <a:pt x="1306" y="2172"/>
                    <a:pt x="1306" y="2172"/>
                  </a:cubicBezTo>
                  <a:lnTo>
                    <a:pt x="1321" y="2172"/>
                  </a:lnTo>
                  <a:cubicBezTo>
                    <a:pt x="1625" y="1959"/>
                    <a:pt x="1625" y="1959"/>
                    <a:pt x="1625" y="1959"/>
                  </a:cubicBezTo>
                  <a:cubicBezTo>
                    <a:pt x="1701" y="1990"/>
                    <a:pt x="1701" y="1990"/>
                    <a:pt x="1701" y="1990"/>
                  </a:cubicBezTo>
                  <a:cubicBezTo>
                    <a:pt x="1716" y="1990"/>
                    <a:pt x="1732" y="1990"/>
                    <a:pt x="1747" y="1990"/>
                  </a:cubicBezTo>
                  <a:cubicBezTo>
                    <a:pt x="1762" y="1975"/>
                    <a:pt x="1762" y="1959"/>
                    <a:pt x="1762" y="1944"/>
                  </a:cubicBezTo>
                  <a:cubicBezTo>
                    <a:pt x="1762" y="1701"/>
                    <a:pt x="1762" y="1701"/>
                    <a:pt x="1762" y="1701"/>
                  </a:cubicBezTo>
                  <a:cubicBezTo>
                    <a:pt x="2187" y="1838"/>
                    <a:pt x="2187" y="1838"/>
                    <a:pt x="2187" y="1838"/>
                  </a:cubicBezTo>
                  <a:cubicBezTo>
                    <a:pt x="2415" y="2461"/>
                    <a:pt x="2415" y="2461"/>
                    <a:pt x="2415" y="2461"/>
                  </a:cubicBezTo>
                  <a:lnTo>
                    <a:pt x="2415" y="278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18" name="Google Shape;518;p22"/>
            <p:cNvSpPr/>
            <p:nvPr/>
          </p:nvSpPr>
          <p:spPr>
            <a:xfrm>
              <a:off x="2199" y="1128"/>
              <a:ext cx="20" cy="3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0" y="0"/>
                  </a:moveTo>
                  <a:lnTo>
                    <a:pt x="91" y="0"/>
                  </a:lnTo>
                  <a:lnTo>
                    <a:pt x="91" y="137"/>
                  </a:lnTo>
                  <a:lnTo>
                    <a:pt x="0" y="137"/>
                  </a:lnTo>
                  <a:lnTo>
                    <a:pt x="0" y="0"/>
                  </a:ln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19" name="Google Shape;519;p22"/>
            <p:cNvSpPr/>
            <p:nvPr/>
          </p:nvSpPr>
          <p:spPr>
            <a:xfrm>
              <a:off x="2172" y="1179"/>
              <a:ext cx="72" cy="30"/>
            </a:xfrm>
            <a:custGeom>
              <a:avLst/>
              <a:gdLst/>
              <a:ahLst/>
              <a:cxnLst/>
              <a:rect l="l" t="t" r="r" b="b"/>
              <a:pathLst>
                <a:path w="320" h="138" extrusionOk="0">
                  <a:moveTo>
                    <a:pt x="168" y="137"/>
                  </a:moveTo>
                  <a:lnTo>
                    <a:pt x="168" y="137"/>
                  </a:lnTo>
                  <a:cubicBezTo>
                    <a:pt x="168" y="137"/>
                    <a:pt x="168" y="137"/>
                    <a:pt x="183" y="137"/>
                  </a:cubicBezTo>
                  <a:cubicBezTo>
                    <a:pt x="319" y="91"/>
                    <a:pt x="319" y="91"/>
                    <a:pt x="319" y="91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168" y="46"/>
                    <a:pt x="168" y="46"/>
                    <a:pt x="168" y="46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152" y="137"/>
                    <a:pt x="152" y="137"/>
                    <a:pt x="152" y="137"/>
                  </a:cubicBezTo>
                  <a:cubicBezTo>
                    <a:pt x="152" y="137"/>
                    <a:pt x="152" y="137"/>
                    <a:pt x="168" y="137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520" name="Google Shape;520;p22"/>
          <p:cNvGrpSpPr/>
          <p:nvPr/>
        </p:nvGrpSpPr>
        <p:grpSpPr>
          <a:xfrm>
            <a:off x="2923709" y="2802061"/>
            <a:ext cx="502218" cy="574721"/>
            <a:chOff x="1924" y="907"/>
            <a:chExt cx="568" cy="650"/>
          </a:xfrm>
        </p:grpSpPr>
        <p:sp>
          <p:nvSpPr>
            <p:cNvPr id="521" name="Google Shape;521;p22"/>
            <p:cNvSpPr/>
            <p:nvPr/>
          </p:nvSpPr>
          <p:spPr>
            <a:xfrm>
              <a:off x="1924" y="907"/>
              <a:ext cx="568" cy="650"/>
            </a:xfrm>
            <a:custGeom>
              <a:avLst/>
              <a:gdLst/>
              <a:ahLst/>
              <a:cxnLst/>
              <a:rect l="l" t="t" r="r" b="b"/>
              <a:pathLst>
                <a:path w="2507" h="2872" extrusionOk="0">
                  <a:moveTo>
                    <a:pt x="2506" y="2446"/>
                  </a:moveTo>
                  <a:lnTo>
                    <a:pt x="2506" y="2446"/>
                  </a:lnTo>
                  <a:cubicBezTo>
                    <a:pt x="2263" y="1792"/>
                    <a:pt x="2263" y="1792"/>
                    <a:pt x="2263" y="1792"/>
                  </a:cubicBezTo>
                  <a:cubicBezTo>
                    <a:pt x="2263" y="1777"/>
                    <a:pt x="2248" y="1762"/>
                    <a:pt x="2248" y="1762"/>
                  </a:cubicBezTo>
                  <a:cubicBezTo>
                    <a:pt x="1762" y="1610"/>
                    <a:pt x="1762" y="1610"/>
                    <a:pt x="1762" y="1610"/>
                  </a:cubicBezTo>
                  <a:cubicBezTo>
                    <a:pt x="1762" y="1534"/>
                    <a:pt x="1762" y="1534"/>
                    <a:pt x="1762" y="1534"/>
                  </a:cubicBezTo>
                  <a:cubicBezTo>
                    <a:pt x="1762" y="1504"/>
                    <a:pt x="1747" y="1489"/>
                    <a:pt x="1732" y="1489"/>
                  </a:cubicBezTo>
                  <a:lnTo>
                    <a:pt x="1716" y="1489"/>
                  </a:lnTo>
                  <a:lnTo>
                    <a:pt x="1716" y="1489"/>
                  </a:lnTo>
                  <a:lnTo>
                    <a:pt x="1716" y="1489"/>
                  </a:lnTo>
                  <a:lnTo>
                    <a:pt x="1716" y="1489"/>
                  </a:lnTo>
                  <a:cubicBezTo>
                    <a:pt x="1579" y="1489"/>
                    <a:pt x="1579" y="1489"/>
                    <a:pt x="1579" y="1489"/>
                  </a:cubicBezTo>
                  <a:cubicBezTo>
                    <a:pt x="1579" y="1413"/>
                    <a:pt x="1579" y="1413"/>
                    <a:pt x="1579" y="1413"/>
                  </a:cubicBezTo>
                  <a:cubicBezTo>
                    <a:pt x="1610" y="1382"/>
                    <a:pt x="1610" y="1382"/>
                    <a:pt x="1610" y="1382"/>
                  </a:cubicBezTo>
                  <a:cubicBezTo>
                    <a:pt x="1640" y="1337"/>
                    <a:pt x="1671" y="1276"/>
                    <a:pt x="1671" y="1215"/>
                  </a:cubicBezTo>
                  <a:cubicBezTo>
                    <a:pt x="1671" y="1064"/>
                    <a:pt x="1671" y="1064"/>
                    <a:pt x="1671" y="1064"/>
                  </a:cubicBezTo>
                  <a:cubicBezTo>
                    <a:pt x="1716" y="1064"/>
                    <a:pt x="1762" y="1018"/>
                    <a:pt x="1762" y="972"/>
                  </a:cubicBezTo>
                  <a:cubicBezTo>
                    <a:pt x="1762" y="866"/>
                    <a:pt x="1762" y="866"/>
                    <a:pt x="1762" y="866"/>
                  </a:cubicBezTo>
                  <a:cubicBezTo>
                    <a:pt x="1837" y="836"/>
                    <a:pt x="1837" y="836"/>
                    <a:pt x="1837" y="836"/>
                  </a:cubicBezTo>
                  <a:cubicBezTo>
                    <a:pt x="1868" y="836"/>
                    <a:pt x="1898" y="790"/>
                    <a:pt x="1898" y="760"/>
                  </a:cubicBezTo>
                  <a:cubicBezTo>
                    <a:pt x="1898" y="714"/>
                    <a:pt x="1898" y="714"/>
                    <a:pt x="1898" y="714"/>
                  </a:cubicBezTo>
                  <a:cubicBezTo>
                    <a:pt x="1898" y="683"/>
                    <a:pt x="1883" y="653"/>
                    <a:pt x="1868" y="638"/>
                  </a:cubicBezTo>
                  <a:cubicBezTo>
                    <a:pt x="1853" y="623"/>
                    <a:pt x="1822" y="623"/>
                    <a:pt x="1807" y="623"/>
                  </a:cubicBezTo>
                  <a:cubicBezTo>
                    <a:pt x="1807" y="410"/>
                    <a:pt x="1807" y="410"/>
                    <a:pt x="1807" y="410"/>
                  </a:cubicBezTo>
                  <a:cubicBezTo>
                    <a:pt x="1807" y="213"/>
                    <a:pt x="1655" y="46"/>
                    <a:pt x="1443" y="46"/>
                  </a:cubicBezTo>
                  <a:cubicBezTo>
                    <a:pt x="1428" y="15"/>
                    <a:pt x="1382" y="0"/>
                    <a:pt x="1351" y="0"/>
                  </a:cubicBezTo>
                  <a:cubicBezTo>
                    <a:pt x="1154" y="0"/>
                    <a:pt x="1154" y="0"/>
                    <a:pt x="1154" y="0"/>
                  </a:cubicBezTo>
                  <a:cubicBezTo>
                    <a:pt x="1124" y="0"/>
                    <a:pt x="1078" y="15"/>
                    <a:pt x="1063" y="46"/>
                  </a:cubicBezTo>
                  <a:cubicBezTo>
                    <a:pt x="865" y="46"/>
                    <a:pt x="699" y="213"/>
                    <a:pt x="699" y="410"/>
                  </a:cubicBezTo>
                  <a:cubicBezTo>
                    <a:pt x="699" y="623"/>
                    <a:pt x="699" y="623"/>
                    <a:pt x="699" y="623"/>
                  </a:cubicBezTo>
                  <a:cubicBezTo>
                    <a:pt x="683" y="623"/>
                    <a:pt x="653" y="623"/>
                    <a:pt x="638" y="638"/>
                  </a:cubicBezTo>
                  <a:cubicBezTo>
                    <a:pt x="622" y="653"/>
                    <a:pt x="607" y="683"/>
                    <a:pt x="607" y="714"/>
                  </a:cubicBezTo>
                  <a:cubicBezTo>
                    <a:pt x="607" y="760"/>
                    <a:pt x="607" y="760"/>
                    <a:pt x="607" y="760"/>
                  </a:cubicBezTo>
                  <a:cubicBezTo>
                    <a:pt x="607" y="790"/>
                    <a:pt x="638" y="836"/>
                    <a:pt x="668" y="836"/>
                  </a:cubicBezTo>
                  <a:cubicBezTo>
                    <a:pt x="744" y="866"/>
                    <a:pt x="744" y="866"/>
                    <a:pt x="744" y="866"/>
                  </a:cubicBezTo>
                  <a:cubicBezTo>
                    <a:pt x="744" y="972"/>
                    <a:pt x="744" y="972"/>
                    <a:pt x="744" y="972"/>
                  </a:cubicBezTo>
                  <a:cubicBezTo>
                    <a:pt x="744" y="1018"/>
                    <a:pt x="789" y="1064"/>
                    <a:pt x="835" y="1064"/>
                  </a:cubicBezTo>
                  <a:cubicBezTo>
                    <a:pt x="835" y="1215"/>
                    <a:pt x="835" y="1215"/>
                    <a:pt x="835" y="1215"/>
                  </a:cubicBezTo>
                  <a:cubicBezTo>
                    <a:pt x="835" y="1276"/>
                    <a:pt x="865" y="1337"/>
                    <a:pt x="911" y="1382"/>
                  </a:cubicBezTo>
                  <a:cubicBezTo>
                    <a:pt x="926" y="1413"/>
                    <a:pt x="926" y="1413"/>
                    <a:pt x="926" y="1413"/>
                  </a:cubicBezTo>
                  <a:cubicBezTo>
                    <a:pt x="926" y="1489"/>
                    <a:pt x="926" y="1489"/>
                    <a:pt x="926" y="1489"/>
                  </a:cubicBezTo>
                  <a:cubicBezTo>
                    <a:pt x="789" y="1489"/>
                    <a:pt x="789" y="1489"/>
                    <a:pt x="789" y="1489"/>
                  </a:cubicBezTo>
                  <a:lnTo>
                    <a:pt x="789" y="1489"/>
                  </a:lnTo>
                  <a:lnTo>
                    <a:pt x="789" y="1489"/>
                  </a:lnTo>
                  <a:lnTo>
                    <a:pt x="789" y="1489"/>
                  </a:lnTo>
                  <a:cubicBezTo>
                    <a:pt x="789" y="1489"/>
                    <a:pt x="789" y="1489"/>
                    <a:pt x="774" y="1489"/>
                  </a:cubicBezTo>
                  <a:cubicBezTo>
                    <a:pt x="759" y="1489"/>
                    <a:pt x="744" y="1504"/>
                    <a:pt x="744" y="1534"/>
                  </a:cubicBezTo>
                  <a:cubicBezTo>
                    <a:pt x="744" y="1610"/>
                    <a:pt x="744" y="1610"/>
                    <a:pt x="744" y="1610"/>
                  </a:cubicBezTo>
                  <a:cubicBezTo>
                    <a:pt x="273" y="1762"/>
                    <a:pt x="273" y="1762"/>
                    <a:pt x="273" y="1762"/>
                  </a:cubicBezTo>
                  <a:cubicBezTo>
                    <a:pt x="258" y="1762"/>
                    <a:pt x="243" y="1777"/>
                    <a:pt x="243" y="1792"/>
                  </a:cubicBezTo>
                  <a:cubicBezTo>
                    <a:pt x="0" y="2446"/>
                    <a:pt x="0" y="2446"/>
                    <a:pt x="0" y="2446"/>
                  </a:cubicBezTo>
                  <a:cubicBezTo>
                    <a:pt x="0" y="2446"/>
                    <a:pt x="0" y="2446"/>
                    <a:pt x="0" y="2461"/>
                  </a:cubicBezTo>
                  <a:cubicBezTo>
                    <a:pt x="0" y="2826"/>
                    <a:pt x="0" y="2826"/>
                    <a:pt x="0" y="2826"/>
                  </a:cubicBezTo>
                  <a:cubicBezTo>
                    <a:pt x="0" y="2856"/>
                    <a:pt x="30" y="2871"/>
                    <a:pt x="45" y="2871"/>
                  </a:cubicBezTo>
                  <a:cubicBezTo>
                    <a:pt x="2461" y="2871"/>
                    <a:pt x="2461" y="2871"/>
                    <a:pt x="2461" y="2871"/>
                  </a:cubicBezTo>
                  <a:cubicBezTo>
                    <a:pt x="2491" y="2871"/>
                    <a:pt x="2506" y="2856"/>
                    <a:pt x="2506" y="2826"/>
                  </a:cubicBezTo>
                  <a:cubicBezTo>
                    <a:pt x="2506" y="2461"/>
                    <a:pt x="2506" y="2461"/>
                    <a:pt x="2506" y="2461"/>
                  </a:cubicBezTo>
                  <a:cubicBezTo>
                    <a:pt x="2506" y="2446"/>
                    <a:pt x="2506" y="2446"/>
                    <a:pt x="2506" y="2446"/>
                  </a:cubicBezTo>
                  <a:close/>
                  <a:moveTo>
                    <a:pt x="1261" y="2097"/>
                  </a:moveTo>
                  <a:lnTo>
                    <a:pt x="1261" y="2097"/>
                  </a:lnTo>
                  <a:cubicBezTo>
                    <a:pt x="1261" y="2112"/>
                    <a:pt x="1261" y="2127"/>
                    <a:pt x="1261" y="2127"/>
                  </a:cubicBezTo>
                  <a:lnTo>
                    <a:pt x="1261" y="2127"/>
                  </a:lnTo>
                  <a:cubicBezTo>
                    <a:pt x="1261" y="2127"/>
                    <a:pt x="1245" y="2112"/>
                    <a:pt x="1245" y="2097"/>
                  </a:cubicBezTo>
                  <a:cubicBezTo>
                    <a:pt x="1017" y="1777"/>
                    <a:pt x="1017" y="1777"/>
                    <a:pt x="1017" y="1777"/>
                  </a:cubicBezTo>
                  <a:cubicBezTo>
                    <a:pt x="1017" y="1504"/>
                    <a:pt x="1017" y="1504"/>
                    <a:pt x="1017" y="1504"/>
                  </a:cubicBezTo>
                  <a:cubicBezTo>
                    <a:pt x="1078" y="1550"/>
                    <a:pt x="1154" y="1580"/>
                    <a:pt x="1230" y="1580"/>
                  </a:cubicBezTo>
                  <a:cubicBezTo>
                    <a:pt x="1276" y="1580"/>
                    <a:pt x="1276" y="1580"/>
                    <a:pt x="1276" y="1580"/>
                  </a:cubicBezTo>
                  <a:cubicBezTo>
                    <a:pt x="1351" y="1580"/>
                    <a:pt x="1428" y="1550"/>
                    <a:pt x="1488" y="1504"/>
                  </a:cubicBezTo>
                  <a:cubicBezTo>
                    <a:pt x="1488" y="1777"/>
                    <a:pt x="1488" y="1777"/>
                    <a:pt x="1488" y="1777"/>
                  </a:cubicBezTo>
                  <a:lnTo>
                    <a:pt x="1261" y="2097"/>
                  </a:lnTo>
                  <a:close/>
                  <a:moveTo>
                    <a:pt x="835" y="1671"/>
                  </a:moveTo>
                  <a:lnTo>
                    <a:pt x="835" y="1671"/>
                  </a:lnTo>
                  <a:cubicBezTo>
                    <a:pt x="1017" y="1944"/>
                    <a:pt x="1017" y="1944"/>
                    <a:pt x="1017" y="1944"/>
                  </a:cubicBezTo>
                  <a:cubicBezTo>
                    <a:pt x="911" y="1853"/>
                    <a:pt x="911" y="1853"/>
                    <a:pt x="911" y="1853"/>
                  </a:cubicBezTo>
                  <a:cubicBezTo>
                    <a:pt x="896" y="1853"/>
                    <a:pt x="896" y="1853"/>
                    <a:pt x="881" y="1853"/>
                  </a:cubicBezTo>
                  <a:lnTo>
                    <a:pt x="865" y="1853"/>
                  </a:lnTo>
                  <a:cubicBezTo>
                    <a:pt x="835" y="1869"/>
                    <a:pt x="835" y="1869"/>
                    <a:pt x="835" y="1869"/>
                  </a:cubicBezTo>
                  <a:lnTo>
                    <a:pt x="835" y="1671"/>
                  </a:lnTo>
                  <a:close/>
                  <a:moveTo>
                    <a:pt x="1671" y="1671"/>
                  </a:moveTo>
                  <a:lnTo>
                    <a:pt x="1671" y="1671"/>
                  </a:lnTo>
                  <a:cubicBezTo>
                    <a:pt x="1671" y="1869"/>
                    <a:pt x="1671" y="1869"/>
                    <a:pt x="1671" y="1869"/>
                  </a:cubicBezTo>
                  <a:cubicBezTo>
                    <a:pt x="1640" y="1853"/>
                    <a:pt x="1640" y="1853"/>
                    <a:pt x="1640" y="1853"/>
                  </a:cubicBezTo>
                  <a:cubicBezTo>
                    <a:pt x="1625" y="1853"/>
                    <a:pt x="1610" y="1853"/>
                    <a:pt x="1594" y="1853"/>
                  </a:cubicBezTo>
                  <a:cubicBezTo>
                    <a:pt x="1488" y="1944"/>
                    <a:pt x="1488" y="1944"/>
                    <a:pt x="1488" y="1944"/>
                  </a:cubicBezTo>
                  <a:lnTo>
                    <a:pt x="1671" y="1671"/>
                  </a:lnTo>
                  <a:close/>
                  <a:moveTo>
                    <a:pt x="1625" y="1580"/>
                  </a:moveTo>
                  <a:lnTo>
                    <a:pt x="1625" y="1580"/>
                  </a:lnTo>
                  <a:cubicBezTo>
                    <a:pt x="1579" y="1641"/>
                    <a:pt x="1579" y="1641"/>
                    <a:pt x="1579" y="1641"/>
                  </a:cubicBezTo>
                  <a:cubicBezTo>
                    <a:pt x="1579" y="1580"/>
                    <a:pt x="1579" y="1580"/>
                    <a:pt x="1579" y="1580"/>
                  </a:cubicBezTo>
                  <a:lnTo>
                    <a:pt x="1625" y="1580"/>
                  </a:lnTo>
                  <a:close/>
                  <a:moveTo>
                    <a:pt x="1108" y="137"/>
                  </a:moveTo>
                  <a:lnTo>
                    <a:pt x="1108" y="137"/>
                  </a:lnTo>
                  <a:cubicBezTo>
                    <a:pt x="1108" y="106"/>
                    <a:pt x="1139" y="91"/>
                    <a:pt x="1154" y="91"/>
                  </a:cubicBezTo>
                  <a:cubicBezTo>
                    <a:pt x="1351" y="91"/>
                    <a:pt x="1351" y="91"/>
                    <a:pt x="1351" y="91"/>
                  </a:cubicBezTo>
                  <a:cubicBezTo>
                    <a:pt x="1367" y="91"/>
                    <a:pt x="1397" y="106"/>
                    <a:pt x="1397" y="137"/>
                  </a:cubicBezTo>
                  <a:cubicBezTo>
                    <a:pt x="1397" y="243"/>
                    <a:pt x="1397" y="243"/>
                    <a:pt x="1397" y="243"/>
                  </a:cubicBezTo>
                  <a:cubicBezTo>
                    <a:pt x="1336" y="274"/>
                    <a:pt x="1336" y="274"/>
                    <a:pt x="1336" y="274"/>
                  </a:cubicBezTo>
                  <a:cubicBezTo>
                    <a:pt x="1169" y="274"/>
                    <a:pt x="1169" y="274"/>
                    <a:pt x="1169" y="274"/>
                  </a:cubicBezTo>
                  <a:cubicBezTo>
                    <a:pt x="1108" y="243"/>
                    <a:pt x="1108" y="243"/>
                    <a:pt x="1108" y="243"/>
                  </a:cubicBezTo>
                  <a:lnTo>
                    <a:pt x="1108" y="137"/>
                  </a:lnTo>
                  <a:close/>
                  <a:moveTo>
                    <a:pt x="881" y="213"/>
                  </a:moveTo>
                  <a:lnTo>
                    <a:pt x="881" y="213"/>
                  </a:lnTo>
                  <a:cubicBezTo>
                    <a:pt x="881" y="365"/>
                    <a:pt x="881" y="365"/>
                    <a:pt x="881" y="365"/>
                  </a:cubicBezTo>
                  <a:cubicBezTo>
                    <a:pt x="972" y="365"/>
                    <a:pt x="972" y="365"/>
                    <a:pt x="972" y="365"/>
                  </a:cubicBezTo>
                  <a:cubicBezTo>
                    <a:pt x="972" y="152"/>
                    <a:pt x="972" y="152"/>
                    <a:pt x="972" y="152"/>
                  </a:cubicBezTo>
                  <a:cubicBezTo>
                    <a:pt x="987" y="152"/>
                    <a:pt x="1002" y="152"/>
                    <a:pt x="1017" y="137"/>
                  </a:cubicBezTo>
                  <a:cubicBezTo>
                    <a:pt x="1017" y="274"/>
                    <a:pt x="1017" y="274"/>
                    <a:pt x="1017" y="274"/>
                  </a:cubicBezTo>
                  <a:cubicBezTo>
                    <a:pt x="1017" y="289"/>
                    <a:pt x="1033" y="304"/>
                    <a:pt x="1048" y="319"/>
                  </a:cubicBezTo>
                  <a:cubicBezTo>
                    <a:pt x="1139" y="365"/>
                    <a:pt x="1139" y="365"/>
                    <a:pt x="1139" y="365"/>
                  </a:cubicBezTo>
                  <a:cubicBezTo>
                    <a:pt x="1154" y="365"/>
                    <a:pt x="1154" y="365"/>
                    <a:pt x="1154" y="365"/>
                  </a:cubicBezTo>
                  <a:cubicBezTo>
                    <a:pt x="1351" y="365"/>
                    <a:pt x="1351" y="365"/>
                    <a:pt x="1351" y="365"/>
                  </a:cubicBezTo>
                  <a:lnTo>
                    <a:pt x="1367" y="365"/>
                  </a:lnTo>
                  <a:cubicBezTo>
                    <a:pt x="1458" y="319"/>
                    <a:pt x="1458" y="319"/>
                    <a:pt x="1458" y="319"/>
                  </a:cubicBezTo>
                  <a:cubicBezTo>
                    <a:pt x="1473" y="304"/>
                    <a:pt x="1488" y="289"/>
                    <a:pt x="1488" y="274"/>
                  </a:cubicBezTo>
                  <a:cubicBezTo>
                    <a:pt x="1488" y="137"/>
                    <a:pt x="1488" y="137"/>
                    <a:pt x="1488" y="137"/>
                  </a:cubicBezTo>
                  <a:cubicBezTo>
                    <a:pt x="1504" y="152"/>
                    <a:pt x="1519" y="152"/>
                    <a:pt x="1534" y="152"/>
                  </a:cubicBezTo>
                  <a:cubicBezTo>
                    <a:pt x="1534" y="365"/>
                    <a:pt x="1534" y="365"/>
                    <a:pt x="1534" y="365"/>
                  </a:cubicBezTo>
                  <a:cubicBezTo>
                    <a:pt x="1625" y="365"/>
                    <a:pt x="1625" y="365"/>
                    <a:pt x="1625" y="365"/>
                  </a:cubicBezTo>
                  <a:cubicBezTo>
                    <a:pt x="1625" y="213"/>
                    <a:pt x="1625" y="213"/>
                    <a:pt x="1625" y="213"/>
                  </a:cubicBezTo>
                  <a:cubicBezTo>
                    <a:pt x="1686" y="258"/>
                    <a:pt x="1716" y="334"/>
                    <a:pt x="1716" y="410"/>
                  </a:cubicBezTo>
                  <a:cubicBezTo>
                    <a:pt x="1716" y="638"/>
                    <a:pt x="1716" y="638"/>
                    <a:pt x="1716" y="638"/>
                  </a:cubicBezTo>
                  <a:cubicBezTo>
                    <a:pt x="1579" y="668"/>
                    <a:pt x="1443" y="699"/>
                    <a:pt x="1306" y="699"/>
                  </a:cubicBezTo>
                  <a:cubicBezTo>
                    <a:pt x="1200" y="699"/>
                    <a:pt x="1200" y="699"/>
                    <a:pt x="1200" y="699"/>
                  </a:cubicBezTo>
                  <a:cubicBezTo>
                    <a:pt x="1063" y="699"/>
                    <a:pt x="926" y="668"/>
                    <a:pt x="789" y="638"/>
                  </a:cubicBezTo>
                  <a:cubicBezTo>
                    <a:pt x="789" y="410"/>
                    <a:pt x="789" y="410"/>
                    <a:pt x="789" y="410"/>
                  </a:cubicBezTo>
                  <a:cubicBezTo>
                    <a:pt x="789" y="334"/>
                    <a:pt x="820" y="258"/>
                    <a:pt x="881" y="213"/>
                  </a:cubicBezTo>
                  <a:close/>
                  <a:moveTo>
                    <a:pt x="699" y="714"/>
                  </a:moveTo>
                  <a:lnTo>
                    <a:pt x="699" y="714"/>
                  </a:lnTo>
                  <a:lnTo>
                    <a:pt x="699" y="714"/>
                  </a:lnTo>
                  <a:lnTo>
                    <a:pt x="699" y="714"/>
                  </a:lnTo>
                  <a:cubicBezTo>
                    <a:pt x="744" y="729"/>
                    <a:pt x="744" y="729"/>
                    <a:pt x="744" y="729"/>
                  </a:cubicBezTo>
                  <a:cubicBezTo>
                    <a:pt x="896" y="760"/>
                    <a:pt x="1048" y="790"/>
                    <a:pt x="1200" y="790"/>
                  </a:cubicBezTo>
                  <a:cubicBezTo>
                    <a:pt x="1306" y="790"/>
                    <a:pt x="1306" y="790"/>
                    <a:pt x="1306" y="790"/>
                  </a:cubicBezTo>
                  <a:cubicBezTo>
                    <a:pt x="1458" y="790"/>
                    <a:pt x="1610" y="760"/>
                    <a:pt x="1762" y="729"/>
                  </a:cubicBezTo>
                  <a:cubicBezTo>
                    <a:pt x="1807" y="714"/>
                    <a:pt x="1807" y="714"/>
                    <a:pt x="1807" y="714"/>
                  </a:cubicBezTo>
                  <a:cubicBezTo>
                    <a:pt x="1807" y="760"/>
                    <a:pt x="1807" y="760"/>
                    <a:pt x="1807" y="760"/>
                  </a:cubicBezTo>
                  <a:cubicBezTo>
                    <a:pt x="1732" y="775"/>
                    <a:pt x="1732" y="775"/>
                    <a:pt x="1732" y="775"/>
                  </a:cubicBezTo>
                  <a:cubicBezTo>
                    <a:pt x="1594" y="821"/>
                    <a:pt x="1458" y="836"/>
                    <a:pt x="1306" y="836"/>
                  </a:cubicBezTo>
                  <a:cubicBezTo>
                    <a:pt x="1200" y="836"/>
                    <a:pt x="1200" y="836"/>
                    <a:pt x="1200" y="836"/>
                  </a:cubicBezTo>
                  <a:cubicBezTo>
                    <a:pt x="1063" y="836"/>
                    <a:pt x="911" y="821"/>
                    <a:pt x="774" y="775"/>
                  </a:cubicBezTo>
                  <a:cubicBezTo>
                    <a:pt x="699" y="760"/>
                    <a:pt x="699" y="760"/>
                    <a:pt x="699" y="760"/>
                  </a:cubicBezTo>
                  <a:lnTo>
                    <a:pt x="699" y="714"/>
                  </a:lnTo>
                  <a:close/>
                  <a:moveTo>
                    <a:pt x="835" y="972"/>
                  </a:moveTo>
                  <a:lnTo>
                    <a:pt x="835" y="972"/>
                  </a:lnTo>
                  <a:cubicBezTo>
                    <a:pt x="835" y="881"/>
                    <a:pt x="835" y="881"/>
                    <a:pt x="835" y="881"/>
                  </a:cubicBezTo>
                  <a:cubicBezTo>
                    <a:pt x="957" y="911"/>
                    <a:pt x="1078" y="927"/>
                    <a:pt x="1200" y="927"/>
                  </a:cubicBezTo>
                  <a:cubicBezTo>
                    <a:pt x="1306" y="927"/>
                    <a:pt x="1306" y="927"/>
                    <a:pt x="1306" y="927"/>
                  </a:cubicBezTo>
                  <a:cubicBezTo>
                    <a:pt x="1428" y="927"/>
                    <a:pt x="1549" y="911"/>
                    <a:pt x="1671" y="881"/>
                  </a:cubicBezTo>
                  <a:cubicBezTo>
                    <a:pt x="1671" y="972"/>
                    <a:pt x="1671" y="972"/>
                    <a:pt x="1671" y="972"/>
                  </a:cubicBezTo>
                  <a:cubicBezTo>
                    <a:pt x="1625" y="972"/>
                    <a:pt x="1579" y="1018"/>
                    <a:pt x="1579" y="1064"/>
                  </a:cubicBezTo>
                  <a:cubicBezTo>
                    <a:pt x="1579" y="1215"/>
                    <a:pt x="1579" y="1215"/>
                    <a:pt x="1579" y="1215"/>
                  </a:cubicBezTo>
                  <a:cubicBezTo>
                    <a:pt x="1579" y="1261"/>
                    <a:pt x="1564" y="1291"/>
                    <a:pt x="1534" y="1322"/>
                  </a:cubicBezTo>
                  <a:cubicBezTo>
                    <a:pt x="1443" y="1413"/>
                    <a:pt x="1443" y="1413"/>
                    <a:pt x="1443" y="1413"/>
                  </a:cubicBezTo>
                  <a:cubicBezTo>
                    <a:pt x="1397" y="1458"/>
                    <a:pt x="1336" y="1489"/>
                    <a:pt x="1276" y="1489"/>
                  </a:cubicBezTo>
                  <a:cubicBezTo>
                    <a:pt x="1230" y="1489"/>
                    <a:pt x="1230" y="1489"/>
                    <a:pt x="1230" y="1489"/>
                  </a:cubicBezTo>
                  <a:cubicBezTo>
                    <a:pt x="1169" y="1489"/>
                    <a:pt x="1108" y="1458"/>
                    <a:pt x="1063" y="1413"/>
                  </a:cubicBezTo>
                  <a:cubicBezTo>
                    <a:pt x="972" y="1322"/>
                    <a:pt x="972" y="1322"/>
                    <a:pt x="972" y="1322"/>
                  </a:cubicBezTo>
                  <a:cubicBezTo>
                    <a:pt x="942" y="1291"/>
                    <a:pt x="926" y="1261"/>
                    <a:pt x="926" y="1215"/>
                  </a:cubicBezTo>
                  <a:cubicBezTo>
                    <a:pt x="926" y="1064"/>
                    <a:pt x="926" y="1064"/>
                    <a:pt x="926" y="1064"/>
                  </a:cubicBezTo>
                  <a:cubicBezTo>
                    <a:pt x="926" y="1018"/>
                    <a:pt x="896" y="972"/>
                    <a:pt x="835" y="972"/>
                  </a:cubicBezTo>
                  <a:close/>
                  <a:moveTo>
                    <a:pt x="926" y="1641"/>
                  </a:moveTo>
                  <a:lnTo>
                    <a:pt x="926" y="1641"/>
                  </a:lnTo>
                  <a:cubicBezTo>
                    <a:pt x="881" y="1580"/>
                    <a:pt x="881" y="1580"/>
                    <a:pt x="881" y="1580"/>
                  </a:cubicBezTo>
                  <a:cubicBezTo>
                    <a:pt x="926" y="1580"/>
                    <a:pt x="926" y="1580"/>
                    <a:pt x="926" y="1580"/>
                  </a:cubicBezTo>
                  <a:lnTo>
                    <a:pt x="926" y="1641"/>
                  </a:lnTo>
                  <a:close/>
                  <a:moveTo>
                    <a:pt x="471" y="2598"/>
                  </a:moveTo>
                  <a:lnTo>
                    <a:pt x="471" y="2598"/>
                  </a:lnTo>
                  <a:cubicBezTo>
                    <a:pt x="471" y="2780"/>
                    <a:pt x="471" y="2780"/>
                    <a:pt x="471" y="2780"/>
                  </a:cubicBezTo>
                  <a:cubicBezTo>
                    <a:pt x="91" y="2780"/>
                    <a:pt x="91" y="2780"/>
                    <a:pt x="91" y="2780"/>
                  </a:cubicBezTo>
                  <a:cubicBezTo>
                    <a:pt x="91" y="2461"/>
                    <a:pt x="91" y="2461"/>
                    <a:pt x="91" y="2461"/>
                  </a:cubicBezTo>
                  <a:cubicBezTo>
                    <a:pt x="318" y="1838"/>
                    <a:pt x="318" y="1838"/>
                    <a:pt x="318" y="1838"/>
                  </a:cubicBezTo>
                  <a:cubicBezTo>
                    <a:pt x="744" y="1701"/>
                    <a:pt x="744" y="1701"/>
                    <a:pt x="744" y="1701"/>
                  </a:cubicBezTo>
                  <a:cubicBezTo>
                    <a:pt x="744" y="1944"/>
                    <a:pt x="744" y="1944"/>
                    <a:pt x="744" y="1944"/>
                  </a:cubicBezTo>
                  <a:cubicBezTo>
                    <a:pt x="744" y="1959"/>
                    <a:pt x="759" y="1975"/>
                    <a:pt x="774" y="1990"/>
                  </a:cubicBezTo>
                  <a:lnTo>
                    <a:pt x="805" y="1990"/>
                  </a:lnTo>
                  <a:cubicBezTo>
                    <a:pt x="881" y="1959"/>
                    <a:pt x="881" y="1959"/>
                    <a:pt x="881" y="1959"/>
                  </a:cubicBezTo>
                  <a:cubicBezTo>
                    <a:pt x="1185" y="2172"/>
                    <a:pt x="1185" y="2172"/>
                    <a:pt x="1185" y="2172"/>
                  </a:cubicBezTo>
                  <a:cubicBezTo>
                    <a:pt x="1185" y="2172"/>
                    <a:pt x="1200" y="2172"/>
                    <a:pt x="1215" y="2172"/>
                  </a:cubicBezTo>
                  <a:cubicBezTo>
                    <a:pt x="1215" y="2780"/>
                    <a:pt x="1215" y="2780"/>
                    <a:pt x="1215" y="2780"/>
                  </a:cubicBezTo>
                  <a:cubicBezTo>
                    <a:pt x="562" y="2780"/>
                    <a:pt x="562" y="2780"/>
                    <a:pt x="562" y="2780"/>
                  </a:cubicBezTo>
                  <a:cubicBezTo>
                    <a:pt x="562" y="2598"/>
                    <a:pt x="562" y="2598"/>
                    <a:pt x="562" y="2598"/>
                  </a:cubicBezTo>
                  <a:lnTo>
                    <a:pt x="471" y="2598"/>
                  </a:lnTo>
                  <a:close/>
                  <a:moveTo>
                    <a:pt x="2415" y="2780"/>
                  </a:moveTo>
                  <a:lnTo>
                    <a:pt x="2415" y="2780"/>
                  </a:lnTo>
                  <a:cubicBezTo>
                    <a:pt x="2035" y="2780"/>
                    <a:pt x="2035" y="2780"/>
                    <a:pt x="2035" y="2780"/>
                  </a:cubicBezTo>
                  <a:cubicBezTo>
                    <a:pt x="2035" y="2598"/>
                    <a:pt x="2035" y="2598"/>
                    <a:pt x="2035" y="2598"/>
                  </a:cubicBezTo>
                  <a:cubicBezTo>
                    <a:pt x="1944" y="2598"/>
                    <a:pt x="1944" y="2598"/>
                    <a:pt x="1944" y="2598"/>
                  </a:cubicBezTo>
                  <a:cubicBezTo>
                    <a:pt x="1944" y="2780"/>
                    <a:pt x="1944" y="2780"/>
                    <a:pt x="1944" y="2780"/>
                  </a:cubicBezTo>
                  <a:cubicBezTo>
                    <a:pt x="1306" y="2780"/>
                    <a:pt x="1306" y="2780"/>
                    <a:pt x="1306" y="2780"/>
                  </a:cubicBezTo>
                  <a:cubicBezTo>
                    <a:pt x="1306" y="2172"/>
                    <a:pt x="1306" y="2172"/>
                    <a:pt x="1306" y="2172"/>
                  </a:cubicBezTo>
                  <a:lnTo>
                    <a:pt x="1321" y="2172"/>
                  </a:lnTo>
                  <a:cubicBezTo>
                    <a:pt x="1625" y="1959"/>
                    <a:pt x="1625" y="1959"/>
                    <a:pt x="1625" y="1959"/>
                  </a:cubicBezTo>
                  <a:cubicBezTo>
                    <a:pt x="1701" y="1990"/>
                    <a:pt x="1701" y="1990"/>
                    <a:pt x="1701" y="1990"/>
                  </a:cubicBezTo>
                  <a:cubicBezTo>
                    <a:pt x="1716" y="1990"/>
                    <a:pt x="1732" y="1990"/>
                    <a:pt x="1747" y="1990"/>
                  </a:cubicBezTo>
                  <a:cubicBezTo>
                    <a:pt x="1762" y="1975"/>
                    <a:pt x="1762" y="1959"/>
                    <a:pt x="1762" y="1944"/>
                  </a:cubicBezTo>
                  <a:cubicBezTo>
                    <a:pt x="1762" y="1701"/>
                    <a:pt x="1762" y="1701"/>
                    <a:pt x="1762" y="1701"/>
                  </a:cubicBezTo>
                  <a:cubicBezTo>
                    <a:pt x="2187" y="1838"/>
                    <a:pt x="2187" y="1838"/>
                    <a:pt x="2187" y="1838"/>
                  </a:cubicBezTo>
                  <a:cubicBezTo>
                    <a:pt x="2415" y="2461"/>
                    <a:pt x="2415" y="2461"/>
                    <a:pt x="2415" y="2461"/>
                  </a:cubicBezTo>
                  <a:lnTo>
                    <a:pt x="2415" y="278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22" name="Google Shape;522;p22"/>
            <p:cNvSpPr/>
            <p:nvPr/>
          </p:nvSpPr>
          <p:spPr>
            <a:xfrm>
              <a:off x="2199" y="1128"/>
              <a:ext cx="20" cy="30"/>
            </a:xfrm>
            <a:custGeom>
              <a:avLst/>
              <a:gdLst/>
              <a:ahLst/>
              <a:cxnLst/>
              <a:rect l="l" t="t" r="r" b="b"/>
              <a:pathLst>
                <a:path w="92" h="138" extrusionOk="0">
                  <a:moveTo>
                    <a:pt x="0" y="0"/>
                  </a:moveTo>
                  <a:lnTo>
                    <a:pt x="91" y="0"/>
                  </a:lnTo>
                  <a:lnTo>
                    <a:pt x="91" y="137"/>
                  </a:lnTo>
                  <a:lnTo>
                    <a:pt x="0" y="137"/>
                  </a:lnTo>
                  <a:lnTo>
                    <a:pt x="0" y="0"/>
                  </a:ln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23" name="Google Shape;523;p22"/>
            <p:cNvSpPr/>
            <p:nvPr/>
          </p:nvSpPr>
          <p:spPr>
            <a:xfrm>
              <a:off x="2172" y="1179"/>
              <a:ext cx="72" cy="30"/>
            </a:xfrm>
            <a:custGeom>
              <a:avLst/>
              <a:gdLst/>
              <a:ahLst/>
              <a:cxnLst/>
              <a:rect l="l" t="t" r="r" b="b"/>
              <a:pathLst>
                <a:path w="320" h="138" extrusionOk="0">
                  <a:moveTo>
                    <a:pt x="168" y="137"/>
                  </a:moveTo>
                  <a:lnTo>
                    <a:pt x="168" y="137"/>
                  </a:lnTo>
                  <a:cubicBezTo>
                    <a:pt x="168" y="137"/>
                    <a:pt x="168" y="137"/>
                    <a:pt x="183" y="137"/>
                  </a:cubicBezTo>
                  <a:cubicBezTo>
                    <a:pt x="319" y="91"/>
                    <a:pt x="319" y="91"/>
                    <a:pt x="319" y="91"/>
                  </a:cubicBezTo>
                  <a:cubicBezTo>
                    <a:pt x="289" y="0"/>
                    <a:pt x="289" y="0"/>
                    <a:pt x="289" y="0"/>
                  </a:cubicBezTo>
                  <a:cubicBezTo>
                    <a:pt x="168" y="46"/>
                    <a:pt x="168" y="46"/>
                    <a:pt x="168" y="46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152" y="137"/>
                    <a:pt x="152" y="137"/>
                    <a:pt x="152" y="137"/>
                  </a:cubicBezTo>
                  <a:cubicBezTo>
                    <a:pt x="152" y="137"/>
                    <a:pt x="152" y="137"/>
                    <a:pt x="168" y="137"/>
                  </a:cubicBezTo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sp>
        <p:nvSpPr>
          <p:cNvPr id="524" name="Google Shape;524;p22"/>
          <p:cNvSpPr/>
          <p:nvPr/>
        </p:nvSpPr>
        <p:spPr>
          <a:xfrm>
            <a:off x="5557744" y="2767206"/>
            <a:ext cx="696574" cy="634514"/>
          </a:xfrm>
          <a:custGeom>
            <a:avLst/>
            <a:gdLst/>
            <a:ahLst/>
            <a:cxnLst/>
            <a:rect l="l" t="t" r="r" b="b"/>
            <a:pathLst>
              <a:path w="2872" h="2613" extrusionOk="0">
                <a:moveTo>
                  <a:pt x="836" y="2612"/>
                </a:moveTo>
                <a:lnTo>
                  <a:pt x="836" y="2612"/>
                </a:lnTo>
                <a:cubicBezTo>
                  <a:pt x="836" y="2536"/>
                  <a:pt x="836" y="2536"/>
                  <a:pt x="836" y="2536"/>
                </a:cubicBezTo>
                <a:cubicBezTo>
                  <a:pt x="957" y="2536"/>
                  <a:pt x="957" y="2536"/>
                  <a:pt x="957" y="2536"/>
                </a:cubicBezTo>
                <a:cubicBezTo>
                  <a:pt x="957" y="2233"/>
                  <a:pt x="957" y="2233"/>
                  <a:pt x="957" y="2233"/>
                </a:cubicBezTo>
                <a:cubicBezTo>
                  <a:pt x="182" y="2233"/>
                  <a:pt x="182" y="2233"/>
                  <a:pt x="182" y="2233"/>
                </a:cubicBezTo>
                <a:cubicBezTo>
                  <a:pt x="76" y="2233"/>
                  <a:pt x="0" y="2157"/>
                  <a:pt x="0" y="2065"/>
                </a:cubicBezTo>
                <a:cubicBezTo>
                  <a:pt x="0" y="167"/>
                  <a:pt x="0" y="167"/>
                  <a:pt x="0" y="167"/>
                </a:cubicBezTo>
                <a:cubicBezTo>
                  <a:pt x="0" y="75"/>
                  <a:pt x="76" y="0"/>
                  <a:pt x="182" y="0"/>
                </a:cubicBezTo>
                <a:cubicBezTo>
                  <a:pt x="2704" y="0"/>
                  <a:pt x="2704" y="0"/>
                  <a:pt x="2704" y="0"/>
                </a:cubicBezTo>
                <a:cubicBezTo>
                  <a:pt x="2795" y="0"/>
                  <a:pt x="2871" y="75"/>
                  <a:pt x="2871" y="167"/>
                </a:cubicBezTo>
                <a:cubicBezTo>
                  <a:pt x="2871" y="2065"/>
                  <a:pt x="2871" y="2065"/>
                  <a:pt x="2871" y="2065"/>
                </a:cubicBezTo>
                <a:cubicBezTo>
                  <a:pt x="2871" y="2157"/>
                  <a:pt x="2795" y="2233"/>
                  <a:pt x="2704" y="2233"/>
                </a:cubicBezTo>
                <a:cubicBezTo>
                  <a:pt x="1929" y="2233"/>
                  <a:pt x="1929" y="2233"/>
                  <a:pt x="1929" y="2233"/>
                </a:cubicBezTo>
                <a:cubicBezTo>
                  <a:pt x="1929" y="2536"/>
                  <a:pt x="1929" y="2536"/>
                  <a:pt x="1929" y="2536"/>
                </a:cubicBezTo>
                <a:cubicBezTo>
                  <a:pt x="2051" y="2536"/>
                  <a:pt x="2051" y="2536"/>
                  <a:pt x="2051" y="2536"/>
                </a:cubicBezTo>
                <a:cubicBezTo>
                  <a:pt x="2051" y="2612"/>
                  <a:pt x="2051" y="2612"/>
                  <a:pt x="2051" y="2612"/>
                </a:cubicBezTo>
                <a:lnTo>
                  <a:pt x="836" y="2612"/>
                </a:lnTo>
                <a:close/>
                <a:moveTo>
                  <a:pt x="1048" y="2536"/>
                </a:moveTo>
                <a:lnTo>
                  <a:pt x="1048" y="2536"/>
                </a:lnTo>
                <a:cubicBezTo>
                  <a:pt x="1838" y="2536"/>
                  <a:pt x="1838" y="2536"/>
                  <a:pt x="1838" y="2536"/>
                </a:cubicBezTo>
                <a:cubicBezTo>
                  <a:pt x="1838" y="2233"/>
                  <a:pt x="1838" y="2233"/>
                  <a:pt x="1838" y="2233"/>
                </a:cubicBezTo>
                <a:cubicBezTo>
                  <a:pt x="1048" y="2233"/>
                  <a:pt x="1048" y="2233"/>
                  <a:pt x="1048" y="2233"/>
                </a:cubicBezTo>
                <a:lnTo>
                  <a:pt x="1048" y="2536"/>
                </a:lnTo>
                <a:close/>
                <a:moveTo>
                  <a:pt x="91" y="2065"/>
                </a:moveTo>
                <a:lnTo>
                  <a:pt x="91" y="2065"/>
                </a:lnTo>
                <a:cubicBezTo>
                  <a:pt x="91" y="2111"/>
                  <a:pt x="137" y="2157"/>
                  <a:pt x="182" y="2157"/>
                </a:cubicBezTo>
                <a:cubicBezTo>
                  <a:pt x="2704" y="2157"/>
                  <a:pt x="2704" y="2157"/>
                  <a:pt x="2704" y="2157"/>
                </a:cubicBezTo>
                <a:cubicBezTo>
                  <a:pt x="2750" y="2157"/>
                  <a:pt x="2795" y="2111"/>
                  <a:pt x="2795" y="2065"/>
                </a:cubicBezTo>
                <a:cubicBezTo>
                  <a:pt x="2795" y="1853"/>
                  <a:pt x="2795" y="1853"/>
                  <a:pt x="2795" y="1853"/>
                </a:cubicBezTo>
                <a:cubicBezTo>
                  <a:pt x="91" y="1853"/>
                  <a:pt x="91" y="1853"/>
                  <a:pt x="91" y="1853"/>
                </a:cubicBezTo>
                <a:lnTo>
                  <a:pt x="91" y="2065"/>
                </a:lnTo>
                <a:close/>
                <a:moveTo>
                  <a:pt x="182" y="91"/>
                </a:moveTo>
                <a:lnTo>
                  <a:pt x="182" y="91"/>
                </a:lnTo>
                <a:cubicBezTo>
                  <a:pt x="137" y="91"/>
                  <a:pt x="91" y="121"/>
                  <a:pt x="91" y="167"/>
                </a:cubicBezTo>
                <a:cubicBezTo>
                  <a:pt x="91" y="1777"/>
                  <a:pt x="91" y="1777"/>
                  <a:pt x="91" y="1777"/>
                </a:cubicBezTo>
                <a:cubicBezTo>
                  <a:pt x="2795" y="1777"/>
                  <a:pt x="2795" y="1777"/>
                  <a:pt x="2795" y="1777"/>
                </a:cubicBezTo>
                <a:cubicBezTo>
                  <a:pt x="2795" y="167"/>
                  <a:pt x="2795" y="167"/>
                  <a:pt x="2795" y="167"/>
                </a:cubicBezTo>
                <a:cubicBezTo>
                  <a:pt x="2795" y="121"/>
                  <a:pt x="2750" y="91"/>
                  <a:pt x="2704" y="91"/>
                </a:cubicBezTo>
                <a:lnTo>
                  <a:pt x="182" y="9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defTabSz="342900">
              <a:buClr>
                <a:srgbClr val="000000"/>
              </a:buClr>
            </a:pPr>
            <a:endParaRPr sz="1350" kern="0">
              <a:solidFill>
                <a:srgbClr val="7F7F7F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525" name="Google Shape;525;p22"/>
          <p:cNvSpPr txBox="1"/>
          <p:nvPr/>
        </p:nvSpPr>
        <p:spPr>
          <a:xfrm>
            <a:off x="3308643" y="2063919"/>
            <a:ext cx="900932" cy="2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defTabSz="342900">
              <a:buClr>
                <a:srgbClr val="000000"/>
              </a:buClr>
            </a:pPr>
            <a:r>
              <a:rPr lang="en-US" sz="1500" b="1" kern="0" dirty="0">
                <a:solidFill>
                  <a:srgbClr val="47AF5D"/>
                </a:solidFill>
                <a:latin typeface="Poppins"/>
                <a:ea typeface="Poppins"/>
                <a:cs typeface="Poppins"/>
                <a:sym typeface="Poppins"/>
              </a:rPr>
              <a:t>Reuse</a:t>
            </a:r>
            <a:endParaRPr sz="52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6" name="Google Shape;526;p22"/>
          <p:cNvSpPr txBox="1"/>
          <p:nvPr/>
        </p:nvSpPr>
        <p:spPr>
          <a:xfrm>
            <a:off x="5571212" y="1973791"/>
            <a:ext cx="1141295" cy="496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ctr" anchorCtr="0">
            <a:spAutoFit/>
          </a:bodyPr>
          <a:lstStyle/>
          <a:p>
            <a:pPr defTabSz="342900">
              <a:buClr>
                <a:srgbClr val="000000"/>
              </a:buClr>
            </a:pPr>
            <a:r>
              <a:rPr lang="en-US" sz="1500" b="1" kern="0" dirty="0">
                <a:solidFill>
                  <a:srgbClr val="47AF5D"/>
                </a:solidFill>
                <a:latin typeface="Poppins"/>
                <a:ea typeface="Poppins"/>
                <a:cs typeface="Poppins"/>
                <a:sym typeface="Poppins"/>
              </a:rPr>
              <a:t>Reclaim</a:t>
            </a:r>
            <a:br>
              <a:rPr lang="en-US" sz="1500" b="1" kern="0" dirty="0">
                <a:solidFill>
                  <a:srgbClr val="47AF5D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lang="en-US" sz="1500" b="1" kern="0" dirty="0">
                <a:solidFill>
                  <a:srgbClr val="47AF5D"/>
                </a:solidFill>
                <a:latin typeface="Poppins"/>
                <a:ea typeface="Poppins"/>
                <a:cs typeface="Poppins"/>
                <a:sym typeface="Poppins"/>
              </a:rPr>
              <a:t>/Recycle</a:t>
            </a:r>
            <a:endParaRPr sz="52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7" name="Google Shape;527;p22"/>
          <p:cNvSpPr txBox="1"/>
          <p:nvPr/>
        </p:nvSpPr>
        <p:spPr>
          <a:xfrm>
            <a:off x="2785555" y="1279775"/>
            <a:ext cx="1063286" cy="21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94491" rIns="34284" bIns="17138" anchor="t" anchorCtr="0">
            <a:spAutoFit/>
          </a:bodyPr>
          <a:lstStyle/>
          <a:p>
            <a:pPr algn="ctr" defTabSz="342900">
              <a:buClr>
                <a:srgbClr val="000000"/>
              </a:buClr>
            </a:pPr>
            <a:r>
              <a:rPr lang="en-US" sz="675" kern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1</a:t>
            </a:r>
            <a:r>
              <a:rPr lang="en-US" sz="675" kern="0" baseline="3000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ST</a:t>
            </a:r>
            <a:r>
              <a:rPr lang="en-US" sz="675" kern="0">
                <a:solidFill>
                  <a:srgbClr val="7F7F7F"/>
                </a:solidFill>
                <a:latin typeface="Montserrat"/>
                <a:ea typeface="Montserrat"/>
                <a:cs typeface="Montserrat"/>
                <a:sym typeface="Montserrat"/>
              </a:rPr>
              <a:t> ANALYSIS</a:t>
            </a:r>
            <a:endParaRPr sz="675" b="1" kern="0">
              <a:solidFill>
                <a:srgbClr val="7F7F7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28" name="Google Shape;528;p22"/>
          <p:cNvSpPr txBox="1"/>
          <p:nvPr/>
        </p:nvSpPr>
        <p:spPr>
          <a:xfrm>
            <a:off x="4111449" y="740424"/>
            <a:ext cx="1100061" cy="320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94491" rIns="34284" bIns="17138" anchor="t" anchorCtr="0">
            <a:spAutoFit/>
          </a:bodyPr>
          <a:lstStyle/>
          <a:p>
            <a:pPr algn="ctr" defTabSz="342900">
              <a:buClr>
                <a:srgbClr val="000000"/>
              </a:buClr>
            </a:pPr>
            <a:r>
              <a:rPr lang="en-US" sz="675" kern="0" dirty="0">
                <a:solidFill>
                  <a:srgbClr val="2393D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A,B,C GRADE</a:t>
            </a:r>
            <a:endParaRPr sz="52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342900">
              <a:buClr>
                <a:srgbClr val="000000"/>
              </a:buClr>
            </a:pPr>
            <a:r>
              <a:rPr lang="en-US" sz="675" kern="0" dirty="0">
                <a:solidFill>
                  <a:srgbClr val="2393D2"/>
                </a:solidFill>
                <a:latin typeface="Montserrat Light"/>
                <a:ea typeface="Montserrat Light"/>
                <a:cs typeface="Montserrat Light"/>
                <a:sym typeface="Montserrat Light"/>
              </a:rPr>
              <a:t>REFRIGERANT</a:t>
            </a:r>
            <a:endParaRPr sz="525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22"/>
          <p:cNvSpPr txBox="1"/>
          <p:nvPr/>
        </p:nvSpPr>
        <p:spPr>
          <a:xfrm>
            <a:off x="6486031" y="3320747"/>
            <a:ext cx="1100061" cy="2165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94491" rIns="34284" bIns="17138" anchor="t" anchorCtr="0">
            <a:spAutoFit/>
          </a:bodyPr>
          <a:lstStyle/>
          <a:p>
            <a:pPr algn="ctr" defTabSz="342900">
              <a:buClr>
                <a:srgbClr val="000000"/>
              </a:buClr>
            </a:pPr>
            <a:r>
              <a:rPr lang="en-US" sz="675" kern="0" dirty="0">
                <a:solidFill>
                  <a:srgbClr val="47AF5D"/>
                </a:solidFill>
                <a:latin typeface="Montserrat Light"/>
                <a:ea typeface="Montserrat Light"/>
                <a:cs typeface="Calibri" panose="020F0502020204030204" pitchFamily="34" charset="0"/>
                <a:sym typeface="Montserrat Light"/>
              </a:rPr>
              <a:t>DEAL</a:t>
            </a:r>
            <a:endParaRPr sz="675" kern="0" dirty="0">
              <a:solidFill>
                <a:srgbClr val="47AF5D"/>
              </a:solidFill>
              <a:latin typeface="Montserrat Light"/>
              <a:ea typeface="Montserrat Light"/>
              <a:cs typeface="Calibri" panose="020F0502020204030204" pitchFamily="34" charset="0"/>
              <a:sym typeface="Montserrat Light"/>
            </a:endParaRPr>
          </a:p>
        </p:txBody>
      </p:sp>
      <p:sp>
        <p:nvSpPr>
          <p:cNvPr id="530" name="Google Shape;530;p22"/>
          <p:cNvSpPr/>
          <p:nvPr/>
        </p:nvSpPr>
        <p:spPr>
          <a:xfrm>
            <a:off x="7279930" y="2551605"/>
            <a:ext cx="530632" cy="14723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 defTabSz="342900">
              <a:buClr>
                <a:srgbClr val="000000"/>
              </a:buClr>
            </a:pPr>
            <a:endParaRPr sz="1350" kern="0">
              <a:solidFill>
                <a:srgbClr val="F2F2F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grpSp>
        <p:nvGrpSpPr>
          <p:cNvPr id="531" name="Google Shape;531;p22"/>
          <p:cNvGrpSpPr/>
          <p:nvPr/>
        </p:nvGrpSpPr>
        <p:grpSpPr>
          <a:xfrm>
            <a:off x="7254309" y="1995058"/>
            <a:ext cx="582730" cy="582729"/>
            <a:chOff x="4462" y="1727"/>
            <a:chExt cx="571" cy="571"/>
          </a:xfrm>
        </p:grpSpPr>
        <p:sp>
          <p:nvSpPr>
            <p:cNvPr id="532" name="Google Shape;532;p22"/>
            <p:cNvSpPr/>
            <p:nvPr/>
          </p:nvSpPr>
          <p:spPr>
            <a:xfrm>
              <a:off x="4462" y="1944"/>
              <a:ext cx="571" cy="354"/>
            </a:xfrm>
            <a:custGeom>
              <a:avLst/>
              <a:gdLst/>
              <a:ahLst/>
              <a:cxnLst/>
              <a:rect l="l" t="t" r="r" b="b"/>
              <a:pathLst>
                <a:path w="2523" h="1566" extrusionOk="0">
                  <a:moveTo>
                    <a:pt x="2522" y="517"/>
                  </a:moveTo>
                  <a:lnTo>
                    <a:pt x="2522" y="517"/>
                  </a:lnTo>
                  <a:lnTo>
                    <a:pt x="2522" y="517"/>
                  </a:lnTo>
                  <a:cubicBezTo>
                    <a:pt x="2522" y="304"/>
                    <a:pt x="2324" y="122"/>
                    <a:pt x="1975" y="0"/>
                  </a:cubicBezTo>
                  <a:cubicBezTo>
                    <a:pt x="1960" y="0"/>
                    <a:pt x="1929" y="16"/>
                    <a:pt x="1914" y="31"/>
                  </a:cubicBezTo>
                  <a:cubicBezTo>
                    <a:pt x="1914" y="61"/>
                    <a:pt x="1929" y="77"/>
                    <a:pt x="1944" y="92"/>
                  </a:cubicBezTo>
                  <a:cubicBezTo>
                    <a:pt x="2248" y="198"/>
                    <a:pt x="2430" y="350"/>
                    <a:pt x="2430" y="517"/>
                  </a:cubicBezTo>
                  <a:cubicBezTo>
                    <a:pt x="2430" y="547"/>
                    <a:pt x="2415" y="563"/>
                    <a:pt x="2415" y="593"/>
                  </a:cubicBezTo>
                  <a:cubicBezTo>
                    <a:pt x="2294" y="456"/>
                    <a:pt x="2096" y="335"/>
                    <a:pt x="1823" y="274"/>
                  </a:cubicBezTo>
                  <a:cubicBezTo>
                    <a:pt x="1792" y="274"/>
                    <a:pt x="1777" y="289"/>
                    <a:pt x="1762" y="304"/>
                  </a:cubicBezTo>
                  <a:cubicBezTo>
                    <a:pt x="1762" y="335"/>
                    <a:pt x="1777" y="350"/>
                    <a:pt x="1792" y="365"/>
                  </a:cubicBezTo>
                  <a:cubicBezTo>
                    <a:pt x="2066" y="426"/>
                    <a:pt x="2278" y="547"/>
                    <a:pt x="2369" y="684"/>
                  </a:cubicBezTo>
                  <a:cubicBezTo>
                    <a:pt x="2218" y="897"/>
                    <a:pt x="1762" y="1049"/>
                    <a:pt x="1261" y="1049"/>
                  </a:cubicBezTo>
                  <a:cubicBezTo>
                    <a:pt x="759" y="1049"/>
                    <a:pt x="303" y="897"/>
                    <a:pt x="137" y="684"/>
                  </a:cubicBezTo>
                  <a:cubicBezTo>
                    <a:pt x="228" y="547"/>
                    <a:pt x="441" y="426"/>
                    <a:pt x="714" y="365"/>
                  </a:cubicBezTo>
                  <a:cubicBezTo>
                    <a:pt x="729" y="350"/>
                    <a:pt x="744" y="335"/>
                    <a:pt x="744" y="304"/>
                  </a:cubicBezTo>
                  <a:cubicBezTo>
                    <a:pt x="744" y="289"/>
                    <a:pt x="714" y="274"/>
                    <a:pt x="684" y="274"/>
                  </a:cubicBezTo>
                  <a:cubicBezTo>
                    <a:pt x="410" y="335"/>
                    <a:pt x="213" y="456"/>
                    <a:pt x="91" y="593"/>
                  </a:cubicBezTo>
                  <a:cubicBezTo>
                    <a:pt x="91" y="563"/>
                    <a:pt x="91" y="547"/>
                    <a:pt x="91" y="517"/>
                  </a:cubicBezTo>
                  <a:cubicBezTo>
                    <a:pt x="91" y="350"/>
                    <a:pt x="258" y="198"/>
                    <a:pt x="562" y="92"/>
                  </a:cubicBezTo>
                  <a:cubicBezTo>
                    <a:pt x="577" y="92"/>
                    <a:pt x="577" y="77"/>
                    <a:pt x="592" y="61"/>
                  </a:cubicBezTo>
                  <a:cubicBezTo>
                    <a:pt x="592" y="61"/>
                    <a:pt x="592" y="46"/>
                    <a:pt x="592" y="31"/>
                  </a:cubicBezTo>
                  <a:cubicBezTo>
                    <a:pt x="577" y="16"/>
                    <a:pt x="562" y="0"/>
                    <a:pt x="531" y="0"/>
                  </a:cubicBezTo>
                  <a:cubicBezTo>
                    <a:pt x="182" y="122"/>
                    <a:pt x="0" y="304"/>
                    <a:pt x="0" y="517"/>
                  </a:cubicBezTo>
                  <a:cubicBezTo>
                    <a:pt x="0" y="942"/>
                    <a:pt x="0" y="942"/>
                    <a:pt x="0" y="942"/>
                  </a:cubicBezTo>
                  <a:cubicBezTo>
                    <a:pt x="0" y="1292"/>
                    <a:pt x="547" y="1565"/>
                    <a:pt x="1261" y="1565"/>
                  </a:cubicBezTo>
                  <a:cubicBezTo>
                    <a:pt x="1960" y="1565"/>
                    <a:pt x="2522" y="1292"/>
                    <a:pt x="2522" y="942"/>
                  </a:cubicBezTo>
                  <a:cubicBezTo>
                    <a:pt x="2522" y="532"/>
                    <a:pt x="2522" y="532"/>
                    <a:pt x="2522" y="532"/>
                  </a:cubicBezTo>
                  <a:lnTo>
                    <a:pt x="2522" y="532"/>
                  </a:lnTo>
                  <a:lnTo>
                    <a:pt x="2522" y="517"/>
                  </a:lnTo>
                  <a:close/>
                  <a:moveTo>
                    <a:pt x="2430" y="760"/>
                  </a:moveTo>
                  <a:lnTo>
                    <a:pt x="2430" y="760"/>
                  </a:lnTo>
                  <a:cubicBezTo>
                    <a:pt x="2430" y="942"/>
                    <a:pt x="2430" y="942"/>
                    <a:pt x="2430" y="942"/>
                  </a:cubicBezTo>
                  <a:cubicBezTo>
                    <a:pt x="2430" y="1231"/>
                    <a:pt x="1883" y="1474"/>
                    <a:pt x="1261" y="1474"/>
                  </a:cubicBezTo>
                  <a:cubicBezTo>
                    <a:pt x="623" y="1474"/>
                    <a:pt x="91" y="1231"/>
                    <a:pt x="91" y="942"/>
                  </a:cubicBezTo>
                  <a:cubicBezTo>
                    <a:pt x="91" y="760"/>
                    <a:pt x="91" y="760"/>
                    <a:pt x="91" y="760"/>
                  </a:cubicBezTo>
                  <a:cubicBezTo>
                    <a:pt x="273" y="988"/>
                    <a:pt x="729" y="1140"/>
                    <a:pt x="1261" y="1140"/>
                  </a:cubicBezTo>
                  <a:cubicBezTo>
                    <a:pt x="1777" y="1140"/>
                    <a:pt x="2233" y="988"/>
                    <a:pt x="2430" y="76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533" name="Google Shape;533;p22"/>
            <p:cNvSpPr/>
            <p:nvPr/>
          </p:nvSpPr>
          <p:spPr>
            <a:xfrm>
              <a:off x="4642" y="1727"/>
              <a:ext cx="209" cy="285"/>
            </a:xfrm>
            <a:custGeom>
              <a:avLst/>
              <a:gdLst/>
              <a:ahLst/>
              <a:cxnLst/>
              <a:rect l="l" t="t" r="r" b="b"/>
              <a:pathLst>
                <a:path w="928" h="1262" extrusionOk="0">
                  <a:moveTo>
                    <a:pt x="471" y="1261"/>
                  </a:moveTo>
                  <a:lnTo>
                    <a:pt x="471" y="1261"/>
                  </a:lnTo>
                  <a:cubicBezTo>
                    <a:pt x="729" y="1261"/>
                    <a:pt x="927" y="1049"/>
                    <a:pt x="927" y="791"/>
                  </a:cubicBezTo>
                  <a:cubicBezTo>
                    <a:pt x="927" y="517"/>
                    <a:pt x="516" y="31"/>
                    <a:pt x="501" y="16"/>
                  </a:cubicBezTo>
                  <a:cubicBezTo>
                    <a:pt x="486" y="16"/>
                    <a:pt x="471" y="0"/>
                    <a:pt x="471" y="0"/>
                  </a:cubicBezTo>
                  <a:cubicBezTo>
                    <a:pt x="456" y="0"/>
                    <a:pt x="440" y="16"/>
                    <a:pt x="425" y="16"/>
                  </a:cubicBezTo>
                  <a:cubicBezTo>
                    <a:pt x="410" y="31"/>
                    <a:pt x="0" y="517"/>
                    <a:pt x="0" y="791"/>
                  </a:cubicBezTo>
                  <a:cubicBezTo>
                    <a:pt x="0" y="1049"/>
                    <a:pt x="212" y="1261"/>
                    <a:pt x="471" y="1261"/>
                  </a:cubicBezTo>
                  <a:close/>
                  <a:moveTo>
                    <a:pt x="91" y="791"/>
                  </a:moveTo>
                  <a:lnTo>
                    <a:pt x="91" y="791"/>
                  </a:lnTo>
                  <a:cubicBezTo>
                    <a:pt x="91" y="578"/>
                    <a:pt x="395" y="198"/>
                    <a:pt x="456" y="122"/>
                  </a:cubicBezTo>
                  <a:cubicBezTo>
                    <a:pt x="471" y="122"/>
                    <a:pt x="471" y="122"/>
                    <a:pt x="471" y="122"/>
                  </a:cubicBezTo>
                  <a:lnTo>
                    <a:pt x="471" y="122"/>
                  </a:lnTo>
                  <a:cubicBezTo>
                    <a:pt x="531" y="198"/>
                    <a:pt x="835" y="578"/>
                    <a:pt x="835" y="791"/>
                  </a:cubicBezTo>
                  <a:cubicBezTo>
                    <a:pt x="835" y="1003"/>
                    <a:pt x="668" y="1170"/>
                    <a:pt x="471" y="1170"/>
                  </a:cubicBezTo>
                  <a:cubicBezTo>
                    <a:pt x="258" y="1170"/>
                    <a:pt x="91" y="1003"/>
                    <a:pt x="91" y="79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34284" tIns="17138" rIns="34284" bIns="17138" anchor="ctr" anchorCtr="0">
              <a:noAutofit/>
            </a:bodyPr>
            <a:lstStyle/>
            <a:p>
              <a:pPr defTabSz="342900">
                <a:buClr>
                  <a:srgbClr val="000000"/>
                </a:buClr>
              </a:pPr>
              <a:endParaRPr sz="1350" kern="0">
                <a:solidFill>
                  <a:srgbClr val="7F7F7F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pic>
        <p:nvPicPr>
          <p:cNvPr id="3" name="Grafik 2">
            <a:extLst>
              <a:ext uri="{FF2B5EF4-FFF2-40B4-BE49-F238E27FC236}">
                <a16:creationId xmlns:a16="http://schemas.microsoft.com/office/drawing/2014/main" id="{CF7087C1-D1D1-4E83-85A8-3E987B35B9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418" b="4014"/>
          <a:stretch/>
        </p:blipFill>
        <p:spPr>
          <a:xfrm>
            <a:off x="5587983" y="2839224"/>
            <a:ext cx="636096" cy="32048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046A10E-5ECE-4D1C-833E-93A85342B6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278" t="17936" r="4596" b="15415"/>
          <a:stretch/>
        </p:blipFill>
        <p:spPr>
          <a:xfrm>
            <a:off x="8168934" y="165327"/>
            <a:ext cx="815013" cy="801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2653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CFA4D9B-9BEE-40C2-B222-CA588BD4C49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726" t="40435" r="32006" b="14285"/>
          <a:stretch/>
        </p:blipFill>
        <p:spPr>
          <a:xfrm>
            <a:off x="1192" y="1339"/>
            <a:ext cx="9139238" cy="5142161"/>
          </a:xfrm>
          <a:prstGeom prst="rect">
            <a:avLst/>
          </a:prstGeom>
        </p:spPr>
      </p:pic>
      <p:sp>
        <p:nvSpPr>
          <p:cNvPr id="219" name="Google Shape;219;p11"/>
          <p:cNvSpPr txBox="1"/>
          <p:nvPr/>
        </p:nvSpPr>
        <p:spPr>
          <a:xfrm>
            <a:off x="5984556" y="4152323"/>
            <a:ext cx="8211734" cy="34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76" tIns="17133" rIns="34276" bIns="17133" anchor="t" anchorCtr="0">
            <a:spAutoFit/>
          </a:bodyPr>
          <a:lstStyle/>
          <a:p>
            <a:r>
              <a:rPr lang="cs-CZ" sz="2025" b="1" dirty="0">
                <a:solidFill>
                  <a:schemeClr val="bg2"/>
                </a:solidFill>
                <a:latin typeface="Poppins"/>
                <a:cs typeface="Poppins"/>
                <a:sym typeface="Poppins"/>
              </a:rPr>
              <a:t>DĚKUJI ZA POZORNOST</a:t>
            </a:r>
          </a:p>
        </p:txBody>
      </p:sp>
      <p:pic>
        <p:nvPicPr>
          <p:cNvPr id="4" name="Afbeelding 4">
            <a:extLst>
              <a:ext uri="{FF2B5EF4-FFF2-40B4-BE49-F238E27FC236}">
                <a16:creationId xmlns:a16="http://schemas.microsoft.com/office/drawing/2014/main" id="{7FB2EE5B-909B-4A53-BF1F-AB21E68221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95466" y="4727877"/>
            <a:ext cx="1273802" cy="2554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F5D0B-CAF2-F78C-2E32-96005D22D4D6}"/>
              </a:ext>
            </a:extLst>
          </p:cNvPr>
          <p:cNvSpPr txBox="1"/>
          <p:nvPr/>
        </p:nvSpPr>
        <p:spPr>
          <a:xfrm>
            <a:off x="7035605" y="3206661"/>
            <a:ext cx="193366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600" b="1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Ing. Tomáš Habel  </a:t>
            </a:r>
          </a:p>
          <a:p>
            <a:pPr algn="r"/>
            <a:r>
              <a:rPr lang="cs-CZ" sz="16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 +420 778 783 028</a:t>
            </a:r>
            <a:endParaRPr lang="en-GB" sz="1600" dirty="0">
              <a:solidFill>
                <a:schemeClr val="bg2"/>
              </a:solidFill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  <a:p>
            <a:pPr algn="r"/>
            <a:r>
              <a:rPr lang="cs-CZ" sz="1600" u="sng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Yu Gothic" panose="020B0400000000000000" pitchFamily="34" charset="-128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habel.t@daikin.cz</a:t>
            </a:r>
            <a:r>
              <a:rPr lang="cs-CZ" sz="1600" dirty="0">
                <a:solidFill>
                  <a:schemeClr val="bg2"/>
                </a:solidFill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 </a:t>
            </a:r>
            <a:endParaRPr lang="en-GB" sz="1600" dirty="0">
              <a:solidFill>
                <a:schemeClr val="bg2"/>
              </a:solidFill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851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689F4C-5A9D-30C6-40F1-4AA73F2085A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46552" y="1371601"/>
            <a:ext cx="7697448" cy="3370356"/>
          </a:xfrm>
        </p:spPr>
        <p:txBody>
          <a:bodyPr>
            <a:noAutofit/>
          </a:bodyPr>
          <a:lstStyle/>
          <a:p>
            <a:pPr marL="278606" indent="-278606">
              <a:buAutoNum type="arabicPeriod"/>
            </a:pPr>
            <a:r>
              <a:rPr lang="cs-CZ" sz="2000" dirty="0">
                <a:solidFill>
                  <a:srgbClr val="0097E0"/>
                </a:solidFill>
                <a:cs typeface="Poppins"/>
                <a:sym typeface="Poppins"/>
              </a:rPr>
              <a:t>Důvody pro cirkulární </a:t>
            </a:r>
            <a:r>
              <a:rPr lang="cs-CZ" sz="2000" dirty="0" err="1">
                <a:solidFill>
                  <a:srgbClr val="0097E0"/>
                </a:solidFill>
                <a:cs typeface="Poppins"/>
                <a:sym typeface="Poppins"/>
              </a:rPr>
              <a:t>ekonomiku_</a:t>
            </a:r>
            <a:r>
              <a:rPr lang="cs-CZ" sz="2000" b="1" dirty="0" err="1">
                <a:solidFill>
                  <a:srgbClr val="0097E0"/>
                </a:solidFill>
                <a:cs typeface="Poppins"/>
                <a:sym typeface="Poppins"/>
              </a:rPr>
              <a:t>PROČ</a:t>
            </a:r>
            <a:r>
              <a:rPr lang="cs-CZ" sz="2000" dirty="0">
                <a:solidFill>
                  <a:srgbClr val="0097E0"/>
                </a:solidFill>
                <a:cs typeface="Poppins"/>
                <a:sym typeface="Poppins"/>
              </a:rPr>
              <a:t>?</a:t>
            </a:r>
          </a:p>
          <a:p>
            <a:pPr marL="278606" indent="-278606">
              <a:buAutoNum type="arabicPeriod"/>
            </a:pPr>
            <a:r>
              <a:rPr lang="cs-CZ" sz="2000" dirty="0">
                <a:solidFill>
                  <a:srgbClr val="0097E0"/>
                </a:solidFill>
                <a:cs typeface="Poppins"/>
                <a:sym typeface="Poppins"/>
              </a:rPr>
              <a:t>Environmentální vize Daikin </a:t>
            </a:r>
          </a:p>
          <a:p>
            <a:pPr marL="278606" indent="-278606">
              <a:buAutoNum type="arabicPeriod"/>
            </a:pPr>
            <a:r>
              <a:rPr lang="cs-CZ" sz="2000" dirty="0">
                <a:solidFill>
                  <a:srgbClr val="0097E0"/>
                </a:solidFill>
                <a:cs typeface="Poppins"/>
                <a:sym typeface="Poppins"/>
              </a:rPr>
              <a:t>Legislativní analýza problematiky OH chladiv v ČR</a:t>
            </a:r>
          </a:p>
          <a:p>
            <a:pPr marL="278606" indent="-278606">
              <a:buAutoNum type="arabicPeriod"/>
            </a:pPr>
            <a:r>
              <a:rPr lang="cs-CZ" sz="2000" dirty="0">
                <a:solidFill>
                  <a:srgbClr val="0097E0"/>
                </a:solidFill>
                <a:cs typeface="Poppins"/>
                <a:sym typeface="Poppins"/>
              </a:rPr>
              <a:t>Projekt LOOP_</a:t>
            </a:r>
            <a:r>
              <a:rPr lang="cs-CZ" sz="2000" b="1" dirty="0">
                <a:solidFill>
                  <a:srgbClr val="0097E0"/>
                </a:solidFill>
                <a:cs typeface="Poppins"/>
                <a:sym typeface="Poppins"/>
              </a:rPr>
              <a:t>JAK</a:t>
            </a:r>
            <a:r>
              <a:rPr lang="cs-CZ" sz="2000" dirty="0">
                <a:solidFill>
                  <a:srgbClr val="0097E0"/>
                </a:solidFill>
                <a:cs typeface="Poppins"/>
                <a:sym typeface="Poppins"/>
              </a:rPr>
              <a:t>?</a:t>
            </a:r>
          </a:p>
          <a:p>
            <a:pPr marL="278606" indent="-278606">
              <a:buAutoNum type="arabicPeriod"/>
            </a:pPr>
            <a:r>
              <a:rPr lang="cs-CZ" sz="2000" dirty="0">
                <a:solidFill>
                  <a:srgbClr val="0097E0"/>
                </a:solidFill>
                <a:cs typeface="Poppins"/>
                <a:sym typeface="Poppins"/>
              </a:rPr>
              <a:t>Platforma RETRADEABLES</a:t>
            </a:r>
          </a:p>
          <a:p>
            <a:pPr marL="278606" indent="-278606">
              <a:buAutoNum type="arabicPeriod"/>
            </a:pPr>
            <a:endParaRPr lang="cs-CZ" sz="2000" dirty="0">
              <a:solidFill>
                <a:srgbClr val="0097E0"/>
              </a:solidFill>
              <a:cs typeface="Poppins"/>
              <a:sym typeface="Poppins"/>
            </a:endParaRPr>
          </a:p>
          <a:p>
            <a:endParaRPr lang="cs-CZ" sz="2000" dirty="0">
              <a:solidFill>
                <a:srgbClr val="0097E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93218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Air Pollution Increases COPD Risk, Speeds Aging Process">
            <a:extLst>
              <a:ext uri="{FF2B5EF4-FFF2-40B4-BE49-F238E27FC236}">
                <a16:creationId xmlns:a16="http://schemas.microsoft.com/office/drawing/2014/main" id="{2235BE73-8FBA-4405-8D7B-1C5C25B9E2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97"/>
          <a:stretch/>
        </p:blipFill>
        <p:spPr bwMode="auto">
          <a:xfrm>
            <a:off x="382454" y="1058237"/>
            <a:ext cx="4389235" cy="239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Google Shape;94;p1">
            <a:extLst>
              <a:ext uri="{FF2B5EF4-FFF2-40B4-BE49-F238E27FC236}">
                <a16:creationId xmlns:a16="http://schemas.microsoft.com/office/drawing/2014/main" id="{B211EEF0-D51E-4666-9595-E6DF18770DEF}"/>
              </a:ext>
            </a:extLst>
          </p:cNvPr>
          <p:cNvSpPr txBox="1"/>
          <p:nvPr/>
        </p:nvSpPr>
        <p:spPr>
          <a:xfrm>
            <a:off x="370935" y="331129"/>
            <a:ext cx="8773065" cy="727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284" tIns="17138" rIns="34284" bIns="17138" anchor="t" anchorCtr="0">
            <a:spAutoFit/>
          </a:bodyPr>
          <a:lstStyle/>
          <a:p>
            <a:r>
              <a:rPr lang="cs-CZ" sz="2250" dirty="0">
                <a:solidFill>
                  <a:schemeClr val="bg2"/>
                </a:solidFill>
                <a:latin typeface="+mj-lt"/>
                <a:cs typeface="Poppins"/>
                <a:sym typeface="Poppins"/>
              </a:rPr>
              <a:t>CIRKULÁRNÍ EKONOMIKA/OBĚHOVÉ HOSPODÁŘSTVÍ NEJEN CO2</a:t>
            </a:r>
          </a:p>
          <a:p>
            <a:pPr marL="321469" indent="-321469" algn="r">
              <a:buFontTx/>
              <a:buChar char="-"/>
            </a:pPr>
            <a:endParaRPr sz="225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423FCC-A443-485E-9400-9F1616BBDFE1}"/>
              </a:ext>
            </a:extLst>
          </p:cNvPr>
          <p:cNvSpPr/>
          <p:nvPr/>
        </p:nvSpPr>
        <p:spPr>
          <a:xfrm>
            <a:off x="185469" y="3696497"/>
            <a:ext cx="8773064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Budovy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a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jejich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solidFill>
                  <a:schemeClr val="bg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energetické</a:t>
            </a:r>
            <a:r>
              <a:rPr lang="en-GB" sz="1400" b="1" dirty="0">
                <a:solidFill>
                  <a:schemeClr val="bg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solidFill>
                  <a:schemeClr val="bg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systémy</a:t>
            </a:r>
            <a:r>
              <a:rPr lang="en-GB" sz="1400" b="1" dirty="0">
                <a:solidFill>
                  <a:schemeClr val="bg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hrají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hlavní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roli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ve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snižování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globálních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emisí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skleníkových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plynů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lang="cs-CZ" sz="1400" dirty="0">
              <a:solidFill>
                <a:schemeClr val="tx2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Mezi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všemi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sektory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mají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budovy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nejvyšší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potenciál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[</a:t>
            </a:r>
            <a:r>
              <a:rPr lang="cs-CZ" sz="1400" b="1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38</a:t>
            </a:r>
            <a:r>
              <a:rPr lang="en-US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%]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ve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snižování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globálních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emisí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CO</a:t>
            </a:r>
            <a:r>
              <a:rPr lang="en-GB" sz="1400" baseline="-250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2</a:t>
            </a:r>
            <a:r>
              <a:rPr lang="cs-CZ" sz="1400" baseline="-250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cs-CZ" sz="1400" dirty="0">
              <a:solidFill>
                <a:schemeClr val="tx2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Pro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naplnění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cílů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GD 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je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nevyhnutelné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dosáhnout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evropského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solidFill>
                  <a:schemeClr val="bg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tempa</a:t>
            </a:r>
            <a:r>
              <a:rPr lang="en-GB" sz="1400" b="1" dirty="0">
                <a:solidFill>
                  <a:schemeClr val="bg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solidFill>
                  <a:schemeClr val="bg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obnovy</a:t>
            </a:r>
            <a:r>
              <a:rPr lang="en-GB" sz="1400" b="1" dirty="0">
                <a:solidFill>
                  <a:schemeClr val="bg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b="1" dirty="0" err="1">
                <a:solidFill>
                  <a:schemeClr val="bg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budov</a:t>
            </a:r>
            <a:r>
              <a:rPr lang="en-GB" sz="1400" b="1" dirty="0">
                <a:solidFill>
                  <a:schemeClr val="bg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na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úrovni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2 % </a:t>
            </a:r>
            <a:r>
              <a:rPr lang="en-GB" sz="1400" dirty="0" err="1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ročně</a:t>
            </a:r>
            <a:r>
              <a:rPr lang="cs-CZ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en-GB" sz="1400" dirty="0">
                <a:solidFill>
                  <a:schemeClr val="tx2"/>
                </a:solidFill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lang="cs-CZ" sz="1400" dirty="0">
              <a:solidFill>
                <a:schemeClr val="tx2"/>
              </a:solidFill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r>
              <a:rPr lang="en-GB" sz="1350" dirty="0" err="1">
                <a:solidFill>
                  <a:schemeClr val="tx2"/>
                </a:solidFill>
                <a:cs typeface="Calibri" panose="020F0502020204030204" pitchFamily="34" charset="0"/>
              </a:rPr>
              <a:t>Předpokládá</a:t>
            </a:r>
            <a:r>
              <a:rPr lang="cs-CZ" sz="1350" dirty="0">
                <a:solidFill>
                  <a:schemeClr val="tx2"/>
                </a:solidFill>
                <a:cs typeface="Calibri" panose="020F0502020204030204" pitchFamily="34" charset="0"/>
              </a:rPr>
              <a:t> se</a:t>
            </a:r>
            <a:r>
              <a:rPr lang="en-GB" sz="1350" dirty="0">
                <a:solidFill>
                  <a:schemeClr val="tx2"/>
                </a:solidFill>
                <a:cs typeface="Calibri" panose="020F0502020204030204" pitchFamily="34" charset="0"/>
              </a:rPr>
              <a:t>, </a:t>
            </a:r>
            <a:r>
              <a:rPr lang="en-GB" sz="1350" dirty="0" err="1">
                <a:solidFill>
                  <a:schemeClr val="tx2"/>
                </a:solidFill>
                <a:cs typeface="Calibri" panose="020F0502020204030204" pitchFamily="34" charset="0"/>
              </a:rPr>
              <a:t>že</a:t>
            </a:r>
            <a:r>
              <a:rPr lang="en-GB" sz="1350" dirty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en-GB" sz="1350" dirty="0" err="1">
                <a:solidFill>
                  <a:schemeClr val="tx2"/>
                </a:solidFill>
                <a:cs typeface="Calibri" panose="020F0502020204030204" pitchFamily="34" charset="0"/>
              </a:rPr>
              <a:t>celosvětové</a:t>
            </a:r>
            <a:r>
              <a:rPr lang="en-GB" sz="1350" dirty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en-GB" sz="1350" b="1" dirty="0" err="1">
                <a:solidFill>
                  <a:schemeClr val="tx2"/>
                </a:solidFill>
                <a:cs typeface="Calibri" panose="020F0502020204030204" pitchFamily="34" charset="0"/>
              </a:rPr>
              <a:t>využívání</a:t>
            </a:r>
            <a:r>
              <a:rPr lang="en-GB" sz="1350" b="1" dirty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en-GB" sz="1350" b="1" dirty="0" err="1">
                <a:solidFill>
                  <a:schemeClr val="tx2"/>
                </a:solidFill>
                <a:cs typeface="Calibri" panose="020F0502020204030204" pitchFamily="34" charset="0"/>
              </a:rPr>
              <a:t>materiálů</a:t>
            </a:r>
            <a:r>
              <a:rPr lang="en-GB" sz="1350" b="1" dirty="0">
                <a:solidFill>
                  <a:schemeClr val="tx2"/>
                </a:solidFill>
                <a:cs typeface="Calibri" panose="020F0502020204030204" pitchFamily="34" charset="0"/>
              </a:rPr>
              <a:t> se </a:t>
            </a:r>
            <a:r>
              <a:rPr lang="en-GB" sz="1350" b="1" dirty="0" err="1">
                <a:solidFill>
                  <a:schemeClr val="tx2"/>
                </a:solidFill>
                <a:cs typeface="Calibri" panose="020F0502020204030204" pitchFamily="34" charset="0"/>
              </a:rPr>
              <a:t>více</a:t>
            </a:r>
            <a:r>
              <a:rPr lang="en-GB" sz="1350" b="1" dirty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en-GB" sz="1350" b="1" dirty="0" err="1">
                <a:solidFill>
                  <a:schemeClr val="tx2"/>
                </a:solidFill>
                <a:cs typeface="Calibri" panose="020F0502020204030204" pitchFamily="34" charset="0"/>
              </a:rPr>
              <a:t>než</a:t>
            </a:r>
            <a:r>
              <a:rPr lang="en-GB" sz="1350" b="1" dirty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en-GB" sz="1350" b="1" dirty="0" err="1">
                <a:solidFill>
                  <a:schemeClr val="tx2"/>
                </a:solidFill>
                <a:cs typeface="Calibri" panose="020F0502020204030204" pitchFamily="34" charset="0"/>
              </a:rPr>
              <a:t>zdvojnásobí</a:t>
            </a:r>
            <a:r>
              <a:rPr lang="en-GB" sz="1350" b="1" dirty="0">
                <a:solidFill>
                  <a:schemeClr val="tx2"/>
                </a:solidFill>
                <a:cs typeface="Calibri" panose="020F0502020204030204" pitchFamily="34" charset="0"/>
              </a:rPr>
              <a:t> </a:t>
            </a:r>
            <a:r>
              <a:rPr lang="en-GB" sz="1350" dirty="0" err="1">
                <a:solidFill>
                  <a:schemeClr val="tx2"/>
                </a:solidFill>
                <a:cs typeface="Calibri" panose="020F0502020204030204" pitchFamily="34" charset="0"/>
              </a:rPr>
              <a:t>ze</a:t>
            </a:r>
            <a:r>
              <a:rPr lang="en-GB" sz="1350" dirty="0">
                <a:solidFill>
                  <a:schemeClr val="tx2"/>
                </a:solidFill>
                <a:cs typeface="Calibri" panose="020F0502020204030204" pitchFamily="34" charset="0"/>
              </a:rPr>
              <a:t> 79 Gt v </a:t>
            </a:r>
            <a:r>
              <a:rPr lang="en-GB" sz="1350" dirty="0" err="1">
                <a:solidFill>
                  <a:schemeClr val="tx2"/>
                </a:solidFill>
                <a:cs typeface="Calibri" panose="020F0502020204030204" pitchFamily="34" charset="0"/>
              </a:rPr>
              <a:t>roce</a:t>
            </a:r>
            <a:r>
              <a:rPr lang="en-GB" sz="1350" dirty="0">
                <a:solidFill>
                  <a:schemeClr val="tx2"/>
                </a:solidFill>
                <a:cs typeface="Calibri" panose="020F0502020204030204" pitchFamily="34" charset="0"/>
              </a:rPr>
              <a:t> 2011 </a:t>
            </a:r>
            <a:r>
              <a:rPr lang="en-GB" sz="1350" dirty="0" err="1">
                <a:solidFill>
                  <a:schemeClr val="tx2"/>
                </a:solidFill>
                <a:cs typeface="Calibri" panose="020F0502020204030204" pitchFamily="34" charset="0"/>
              </a:rPr>
              <a:t>na</a:t>
            </a:r>
            <a:r>
              <a:rPr lang="en-GB" sz="1350" dirty="0">
                <a:solidFill>
                  <a:schemeClr val="tx2"/>
                </a:solidFill>
                <a:cs typeface="Calibri" panose="020F0502020204030204" pitchFamily="34" charset="0"/>
              </a:rPr>
              <a:t> 167 Gt v </a:t>
            </a:r>
            <a:r>
              <a:rPr lang="en-GB" sz="1350" dirty="0" err="1">
                <a:solidFill>
                  <a:schemeClr val="tx2"/>
                </a:solidFill>
                <a:cs typeface="Calibri" panose="020F0502020204030204" pitchFamily="34" charset="0"/>
              </a:rPr>
              <a:t>roce</a:t>
            </a:r>
            <a:r>
              <a:rPr lang="en-GB" sz="1350" dirty="0">
                <a:solidFill>
                  <a:schemeClr val="tx2"/>
                </a:solidFill>
                <a:cs typeface="Calibri" panose="020F0502020204030204" pitchFamily="34" charset="0"/>
              </a:rPr>
              <a:t> 2060</a:t>
            </a:r>
            <a:endParaRPr lang="cs-CZ" sz="1350" dirty="0">
              <a:solidFill>
                <a:schemeClr val="tx2"/>
              </a:solidFill>
              <a:cs typeface="Calibri" panose="020F0502020204030204" pitchFamily="34" charset="0"/>
            </a:endParaRPr>
          </a:p>
          <a:p>
            <a:r>
              <a:rPr lang="cs-CZ" sz="1350" b="1" dirty="0">
                <a:solidFill>
                  <a:srgbClr val="FF0000"/>
                </a:solidFill>
                <a:cs typeface="Calibri" panose="020F0502020204030204" pitchFamily="34" charset="0"/>
              </a:rPr>
              <a:t>Je nezbytná </a:t>
            </a:r>
            <a:r>
              <a:rPr lang="en-GB" sz="1350" b="1" dirty="0" err="1">
                <a:solidFill>
                  <a:srgbClr val="FF0000"/>
                </a:solidFill>
                <a:cs typeface="Calibri" panose="020F0502020204030204" pitchFamily="34" charset="0"/>
              </a:rPr>
              <a:t>minimalizace</a:t>
            </a:r>
            <a:r>
              <a:rPr lang="en-GB" sz="1350" b="1" dirty="0">
                <a:solidFill>
                  <a:srgbClr val="FF0000"/>
                </a:solidFill>
                <a:cs typeface="Calibri" panose="020F0502020204030204" pitchFamily="34" charset="0"/>
              </a:rPr>
              <a:t> </a:t>
            </a:r>
            <a:r>
              <a:rPr lang="en-GB" sz="1350" b="1" dirty="0" err="1">
                <a:solidFill>
                  <a:srgbClr val="FF0000"/>
                </a:solidFill>
                <a:cs typeface="Calibri" panose="020F0502020204030204" pitchFamily="34" charset="0"/>
              </a:rPr>
              <a:t>spotřeby</a:t>
            </a:r>
            <a:r>
              <a:rPr lang="en-GB" sz="1350" b="1" dirty="0">
                <a:solidFill>
                  <a:srgbClr val="FF0000"/>
                </a:solidFill>
                <a:cs typeface="Calibri" panose="020F0502020204030204" pitchFamily="34" charset="0"/>
              </a:rPr>
              <a:t> zdrojů</a:t>
            </a:r>
            <a:r>
              <a:rPr lang="cs-CZ" sz="1350" b="1" dirty="0">
                <a:solidFill>
                  <a:srgbClr val="FF0000"/>
                </a:solidFill>
                <a:cs typeface="Calibri" panose="020F0502020204030204" pitchFamily="34" charset="0"/>
              </a:rPr>
              <a:t>.</a:t>
            </a:r>
            <a:endParaRPr lang="en-GB" sz="135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1850499-A6BE-4AE1-B650-26246C165F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819" t="36477" r="69947" b="28106"/>
          <a:stretch/>
        </p:blipFill>
        <p:spPr>
          <a:xfrm>
            <a:off x="5298460" y="1008100"/>
            <a:ext cx="2788734" cy="249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5139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9E7730-2CEE-0673-0ACB-8193F488E62B}"/>
              </a:ext>
            </a:extLst>
          </p:cNvPr>
          <p:cNvSpPr txBox="1"/>
          <p:nvPr/>
        </p:nvSpPr>
        <p:spPr>
          <a:xfrm>
            <a:off x="278038" y="65824"/>
            <a:ext cx="8635917" cy="740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>
                <a:srgbClr val="000000"/>
              </a:buClr>
            </a:pPr>
            <a:r>
              <a:rPr lang="cs-CZ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POTENCIÁL TEPELNÝCH ČERPADEL PRO SPLNĚNÍ CÍLŮ A STRATEGIÍ – GREEN DEAL, FF55, RED</a:t>
            </a:r>
            <a:r>
              <a:rPr lang="cs-CZ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algn="just" defTabSz="342900">
              <a:lnSpc>
                <a:spcPct val="107000"/>
              </a:lnSpc>
              <a:buClr>
                <a:srgbClr val="000000"/>
              </a:buClr>
            </a:pPr>
            <a:endParaRPr lang="cs-CZ" sz="1050" kern="0" dirty="0">
              <a:solidFill>
                <a:schemeClr val="bg2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  <a:sym typeface="Arial"/>
            </a:endParaRPr>
          </a:p>
          <a:p>
            <a:pPr algn="just" defTabSz="342900">
              <a:lnSpc>
                <a:spcPct val="107000"/>
              </a:lnSpc>
              <a:buClr>
                <a:srgbClr val="000000"/>
              </a:buClr>
            </a:pPr>
            <a:endParaRPr lang="en-GB" sz="1500" kern="0" dirty="0">
              <a:solidFill>
                <a:schemeClr val="bg2"/>
              </a:solidFill>
              <a:latin typeface="Arial"/>
              <a:ea typeface="Yu Gothic" panose="020B0400000000000000" pitchFamily="34" charset="-128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09B62A-13B9-F557-7F69-25D0345D33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01" t="20742" r="29012" b="3782"/>
          <a:stretch/>
        </p:blipFill>
        <p:spPr bwMode="auto">
          <a:xfrm>
            <a:off x="329077" y="433577"/>
            <a:ext cx="5696244" cy="390126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E265F22-2E17-184B-C8BF-538B263DED9F}"/>
              </a:ext>
            </a:extLst>
          </p:cNvPr>
          <p:cNvSpPr/>
          <p:nvPr/>
        </p:nvSpPr>
        <p:spPr>
          <a:xfrm>
            <a:off x="3599737" y="2901795"/>
            <a:ext cx="2333305" cy="1658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>
                <a:srgbClr val="000000"/>
              </a:buClr>
            </a:pPr>
            <a:endParaRPr lang="en-GB" sz="1050" kern="0">
              <a:solidFill>
                <a:srgbClr val="FFFFFF"/>
              </a:solidFill>
              <a:latin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EED480A-5FA7-0F6C-9948-A2DB0CFD5CDD}"/>
              </a:ext>
            </a:extLst>
          </p:cNvPr>
          <p:cNvSpPr/>
          <p:nvPr/>
        </p:nvSpPr>
        <p:spPr>
          <a:xfrm>
            <a:off x="379148" y="4473756"/>
            <a:ext cx="8534807" cy="3079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kumimoji="0" lang="cs-CZ" altLang="en-US" sz="1400" b="1" i="0" u="none" strike="noStrike" cap="none" normalizeH="0" baseline="0" dirty="0">
                <a:ln>
                  <a:noFill/>
                </a:ln>
                <a:solidFill>
                  <a:srgbClr val="202124"/>
                </a:solidFill>
                <a:effectLst/>
                <a:latin typeface="Arial Unicode MS"/>
                <a:ea typeface="inherit"/>
              </a:rPr>
              <a:t>Plán REPOWER EU usiluje o 60 milionů nových instalovaných tepelných čerpadel do roku 2030</a:t>
            </a:r>
            <a:endParaRPr lang="en-GB" sz="1400" b="1" i="0" u="none" strike="noStrike" baseline="0" dirty="0">
              <a:latin typeface="Calibri" panose="020F0502020204030204" pitchFamily="34" charset="0"/>
            </a:endParaRPr>
          </a:p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23780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9E7730-2CEE-0673-0ACB-8193F488E62B}"/>
              </a:ext>
            </a:extLst>
          </p:cNvPr>
          <p:cNvSpPr txBox="1"/>
          <p:nvPr/>
        </p:nvSpPr>
        <p:spPr>
          <a:xfrm>
            <a:off x="254041" y="349859"/>
            <a:ext cx="8635917" cy="740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>
                <a:srgbClr val="000000"/>
              </a:buClr>
            </a:pPr>
            <a:r>
              <a:rPr lang="cs-CZ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SNÍŽENÍ EMISÍ SKLENÍKOVÝCH PLYNŮ DÍKY POUŽÍVÁNÍ TEPELNÝCH ČERPADEL </a:t>
            </a:r>
            <a:r>
              <a:rPr lang="cs-CZ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algn="just" defTabSz="342900">
              <a:lnSpc>
                <a:spcPct val="107000"/>
              </a:lnSpc>
              <a:buClr>
                <a:srgbClr val="000000"/>
              </a:buClr>
            </a:pPr>
            <a:endParaRPr lang="cs-CZ" sz="1050" kern="0" dirty="0">
              <a:solidFill>
                <a:schemeClr val="bg2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  <a:sym typeface="Arial"/>
            </a:endParaRPr>
          </a:p>
          <a:p>
            <a:pPr algn="just" defTabSz="342900">
              <a:lnSpc>
                <a:spcPct val="107000"/>
              </a:lnSpc>
              <a:buClr>
                <a:srgbClr val="000000"/>
              </a:buClr>
            </a:pPr>
            <a:endParaRPr lang="en-GB" sz="1500" kern="0" dirty="0">
              <a:solidFill>
                <a:schemeClr val="bg2"/>
              </a:solidFill>
              <a:latin typeface="Arial"/>
              <a:ea typeface="Yu Gothic" panose="020B0400000000000000" pitchFamily="34" charset="-128"/>
              <a:cs typeface="Arial"/>
              <a:sym typeface="Arial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23818B9-DB71-530D-C0BF-8B35F56D6F43}"/>
              </a:ext>
            </a:extLst>
          </p:cNvPr>
          <p:cNvGrpSpPr/>
          <p:nvPr/>
        </p:nvGrpSpPr>
        <p:grpSpPr>
          <a:xfrm>
            <a:off x="-630322" y="1024759"/>
            <a:ext cx="9175230" cy="3870434"/>
            <a:chOff x="862461" y="2867906"/>
            <a:chExt cx="10874477" cy="385072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C6CBD6C-77F5-BA38-1DC8-F0A35F451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26516" y="3271778"/>
              <a:ext cx="7394464" cy="344685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E6D6A89-6189-5B07-F9FF-E54F65A5A1AC}"/>
                </a:ext>
              </a:extLst>
            </p:cNvPr>
            <p:cNvSpPr txBox="1"/>
            <p:nvPr/>
          </p:nvSpPr>
          <p:spPr>
            <a:xfrm>
              <a:off x="862461" y="2867906"/>
              <a:ext cx="10874477" cy="3667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68" algn="ctr" defTabSz="685629">
                <a:spcBef>
                  <a:spcPts val="315"/>
                </a:spcBef>
                <a:buClr>
                  <a:prstClr val="black"/>
                </a:buClr>
                <a:buSzPts val="2800"/>
                <a:defRPr/>
              </a:pPr>
              <a:r>
                <a:rPr lang="en-GB" sz="1200" u="sng" dirty="0" err="1">
                  <a:solidFill>
                    <a:schemeClr val="tx2"/>
                  </a:solidFill>
                  <a:ea typeface="Yu Gothic" panose="020B0400000000000000" pitchFamily="34" charset="-128"/>
                  <a:sym typeface="Calibri"/>
                </a:rPr>
                <a:t>Snížení</a:t>
              </a:r>
              <a:r>
                <a:rPr lang="en-GB" sz="1200" u="sng" dirty="0">
                  <a:solidFill>
                    <a:schemeClr val="tx2"/>
                  </a:solidFill>
                  <a:ea typeface="Yu Gothic" panose="020B0400000000000000" pitchFamily="34" charset="-128"/>
                  <a:sym typeface="Calibri"/>
                </a:rPr>
                <a:t> </a:t>
              </a:r>
              <a:r>
                <a:rPr lang="en-GB" sz="1200" u="sng" dirty="0" err="1">
                  <a:solidFill>
                    <a:schemeClr val="tx2"/>
                  </a:solidFill>
                  <a:ea typeface="Yu Gothic" panose="020B0400000000000000" pitchFamily="34" charset="-128"/>
                  <a:sym typeface="Calibri"/>
                </a:rPr>
                <a:t>emisí</a:t>
              </a:r>
              <a:r>
                <a:rPr lang="en-GB" sz="1200" u="sng" dirty="0">
                  <a:solidFill>
                    <a:schemeClr val="tx2"/>
                  </a:solidFill>
                  <a:ea typeface="Yu Gothic" panose="020B0400000000000000" pitchFamily="34" charset="-128"/>
                  <a:sym typeface="Calibri"/>
                </a:rPr>
                <a:t> </a:t>
              </a:r>
              <a:r>
                <a:rPr lang="en-GB" sz="1200" u="sng" dirty="0" err="1">
                  <a:solidFill>
                    <a:schemeClr val="tx2"/>
                  </a:solidFill>
                  <a:ea typeface="Yu Gothic" panose="020B0400000000000000" pitchFamily="34" charset="-128"/>
                  <a:sym typeface="Calibri"/>
                </a:rPr>
                <a:t>skleníkových</a:t>
              </a:r>
              <a:r>
                <a:rPr lang="en-GB" sz="1200" u="sng" dirty="0">
                  <a:solidFill>
                    <a:schemeClr val="tx2"/>
                  </a:solidFill>
                  <a:ea typeface="Yu Gothic" panose="020B0400000000000000" pitchFamily="34" charset="-128"/>
                  <a:sym typeface="Calibri"/>
                </a:rPr>
                <a:t> </a:t>
              </a:r>
              <a:r>
                <a:rPr lang="en-GB" sz="1200" u="sng" dirty="0" err="1">
                  <a:solidFill>
                    <a:schemeClr val="tx2"/>
                  </a:solidFill>
                  <a:ea typeface="Yu Gothic" panose="020B0400000000000000" pitchFamily="34" charset="-128"/>
                  <a:sym typeface="Calibri"/>
                </a:rPr>
                <a:t>plynů</a:t>
              </a:r>
              <a:r>
                <a:rPr lang="en-GB" sz="1200" u="sng" dirty="0">
                  <a:solidFill>
                    <a:schemeClr val="tx2"/>
                  </a:solidFill>
                  <a:ea typeface="Yu Gothic" panose="020B0400000000000000" pitchFamily="34" charset="-128"/>
                  <a:sym typeface="Calibri"/>
                </a:rPr>
                <a:t> </a:t>
              </a:r>
              <a:r>
                <a:rPr lang="en-GB" sz="1200" u="sng" dirty="0" err="1">
                  <a:solidFill>
                    <a:schemeClr val="tx2"/>
                  </a:solidFill>
                  <a:ea typeface="Yu Gothic" panose="020B0400000000000000" pitchFamily="34" charset="-128"/>
                  <a:sym typeface="Calibri"/>
                </a:rPr>
                <a:t>díky</a:t>
              </a:r>
              <a:r>
                <a:rPr lang="en-GB" sz="1200" u="sng" dirty="0">
                  <a:solidFill>
                    <a:schemeClr val="tx2"/>
                  </a:solidFill>
                  <a:ea typeface="Yu Gothic" panose="020B0400000000000000" pitchFamily="34" charset="-128"/>
                  <a:sym typeface="Calibri"/>
                </a:rPr>
                <a:t> </a:t>
              </a:r>
              <a:r>
                <a:rPr lang="en-GB" sz="1200" u="sng" dirty="0" err="1">
                  <a:solidFill>
                    <a:schemeClr val="tx2"/>
                  </a:solidFill>
                  <a:ea typeface="Yu Gothic" panose="020B0400000000000000" pitchFamily="34" charset="-128"/>
                  <a:sym typeface="Calibri"/>
                </a:rPr>
                <a:t>používání</a:t>
              </a:r>
              <a:r>
                <a:rPr lang="en-GB" sz="1200" u="sng" dirty="0">
                  <a:solidFill>
                    <a:schemeClr val="tx2"/>
                  </a:solidFill>
                  <a:ea typeface="Yu Gothic" panose="020B0400000000000000" pitchFamily="34" charset="-128"/>
                  <a:sym typeface="Calibri"/>
                </a:rPr>
                <a:t> </a:t>
              </a:r>
              <a:r>
                <a:rPr lang="en-GB" sz="1200" u="sng" dirty="0" err="1">
                  <a:solidFill>
                    <a:schemeClr val="tx2"/>
                  </a:solidFill>
                  <a:ea typeface="Yu Gothic" panose="020B0400000000000000" pitchFamily="34" charset="-128"/>
                  <a:sym typeface="Calibri"/>
                </a:rPr>
                <a:t>tepelných</a:t>
              </a:r>
              <a:r>
                <a:rPr lang="en-GB" sz="1200" u="sng" dirty="0">
                  <a:solidFill>
                    <a:schemeClr val="tx2"/>
                  </a:solidFill>
                  <a:ea typeface="Yu Gothic" panose="020B0400000000000000" pitchFamily="34" charset="-128"/>
                  <a:sym typeface="Calibri"/>
                </a:rPr>
                <a:t> </a:t>
              </a:r>
              <a:r>
                <a:rPr lang="en-GB" sz="1200" u="sng" dirty="0" err="1">
                  <a:solidFill>
                    <a:schemeClr val="tx2"/>
                  </a:solidFill>
                  <a:ea typeface="Yu Gothic" panose="020B0400000000000000" pitchFamily="34" charset="-128"/>
                  <a:sym typeface="Calibri"/>
                </a:rPr>
                <a:t>čerpadel</a:t>
              </a:r>
              <a:endParaRPr lang="de-BE" sz="1200" u="sng" dirty="0">
                <a:solidFill>
                  <a:schemeClr val="tx2"/>
                </a:solidFill>
                <a:ea typeface="Yu Gothic" panose="020B0400000000000000" pitchFamily="34" charset="-128"/>
                <a:sym typeface="Calibri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A2E12E9-F059-8D49-F711-ADEC34396571}"/>
                </a:ext>
              </a:extLst>
            </p:cNvPr>
            <p:cNvSpPr/>
            <p:nvPr/>
          </p:nvSpPr>
          <p:spPr>
            <a:xfrm>
              <a:off x="9320980" y="3271778"/>
              <a:ext cx="1009651" cy="3446855"/>
            </a:xfrm>
            <a:prstGeom prst="rect">
              <a:avLst/>
            </a:prstGeom>
            <a:solidFill>
              <a:srgbClr val="DAE3F3"/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685629">
                <a:defRPr/>
              </a:pPr>
              <a:endParaRPr lang="en-GB" sz="1350">
                <a:solidFill>
                  <a:prstClr val="white"/>
                </a:solidFill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07F35D8-DBDC-C8CC-F0AE-AA286E937E98}"/>
                </a:ext>
              </a:extLst>
            </p:cNvPr>
            <p:cNvSpPr txBox="1"/>
            <p:nvPr/>
          </p:nvSpPr>
          <p:spPr>
            <a:xfrm>
              <a:off x="6894721" y="3349059"/>
              <a:ext cx="3315781" cy="764077"/>
            </a:xfrm>
            <a:prstGeom prst="rect">
              <a:avLst/>
            </a:prstGeom>
            <a:noFill/>
            <a:ln>
              <a:solidFill>
                <a:sysClr val="windowText" lastClr="000000"/>
              </a:solidFill>
            </a:ln>
          </p:spPr>
          <p:txBody>
            <a:bodyPr wrap="square" rtlCol="0">
              <a:spAutoFit/>
            </a:bodyPr>
            <a:lstStyle/>
            <a:p>
              <a:pPr algn="ctr" defTabSz="685629">
                <a:defRPr/>
              </a:pPr>
              <a:r>
                <a:rPr lang="en-GB" sz="1050" b="1" dirty="0">
                  <a:solidFill>
                    <a:prstClr val="black"/>
                  </a:solidFill>
                </a:rPr>
                <a:t>Total GHG emissions from:</a:t>
              </a:r>
            </a:p>
            <a:p>
              <a:pPr algn="ctr" defTabSz="685629">
                <a:defRPr/>
              </a:pPr>
              <a:r>
                <a:rPr lang="en-GB" sz="1050" dirty="0">
                  <a:solidFill>
                    <a:prstClr val="black"/>
                  </a:solidFill>
                </a:rPr>
                <a:t>heating only HPs</a:t>
              </a:r>
            </a:p>
            <a:p>
              <a:pPr algn="ctr" defTabSz="685629">
                <a:defRPr/>
              </a:pPr>
              <a:r>
                <a:rPr lang="en-GB" sz="1050" dirty="0">
                  <a:solidFill>
                    <a:prstClr val="black"/>
                  </a:solidFill>
                </a:rPr>
                <a:t>reversible AC and heating devices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C3A632C-363D-723A-33E4-0AFCDFB2DD28}"/>
                </a:ext>
              </a:extLst>
            </p:cNvPr>
            <p:cNvSpPr txBox="1"/>
            <p:nvPr/>
          </p:nvSpPr>
          <p:spPr>
            <a:xfrm>
              <a:off x="8349009" y="6194195"/>
              <a:ext cx="2123067" cy="442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629">
                <a:defRPr/>
              </a:pPr>
              <a:r>
                <a:rPr lang="de-DE" sz="787" i="1">
                  <a:solidFill>
                    <a:prstClr val="black"/>
                  </a:solidFill>
                </a:rPr>
                <a:t>Source: HFC Outlook EU</a:t>
              </a:r>
            </a:p>
            <a:p>
              <a:pPr defTabSz="685629">
                <a:defRPr/>
              </a:pPr>
              <a:r>
                <a:rPr lang="de-DE" sz="787" i="1">
                  <a:solidFill>
                    <a:prstClr val="black"/>
                  </a:solidFill>
                </a:rPr>
                <a:t>(Modelling covers EU+UK)</a:t>
              </a:r>
              <a:endParaRPr lang="de-BE" sz="787" i="1">
                <a:solidFill>
                  <a:prstClr val="black"/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F5230775-3CE0-A586-9DE3-5560339BC9B8}"/>
              </a:ext>
            </a:extLst>
          </p:cNvPr>
          <p:cNvSpPr txBox="1"/>
          <p:nvPr/>
        </p:nvSpPr>
        <p:spPr>
          <a:xfrm>
            <a:off x="254041" y="821741"/>
            <a:ext cx="863591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Modelování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 EPEE 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ukazuje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, 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že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 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snížené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 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emise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 CO2 ze 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systémů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 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tepelných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 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čerpadel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 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budou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 v 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roce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 2050</a:t>
            </a:r>
            <a:r>
              <a:rPr lang="cs-CZ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 až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 47krát 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vyšší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 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než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 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jejich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 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přímé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 (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tj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. 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chladivo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) a 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nepřímé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 (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tj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. 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elektřina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) 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emise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 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skleníkových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 </a:t>
            </a:r>
            <a:r>
              <a:rPr lang="en-GB" sz="1400" b="1" dirty="0" err="1">
                <a:solidFill>
                  <a:schemeClr val="bg1"/>
                </a:solidFill>
                <a:ea typeface="Yu Gothic" panose="020B0400000000000000" pitchFamily="34" charset="-128"/>
              </a:rPr>
              <a:t>plynů</a:t>
            </a:r>
            <a:r>
              <a:rPr lang="en-GB" sz="1400" b="1" dirty="0">
                <a:solidFill>
                  <a:schemeClr val="bg1"/>
                </a:solidFill>
                <a:ea typeface="Yu Gothic" panose="020B0400000000000000" pitchFamily="34" charset="-128"/>
              </a:rPr>
              <a:t>:</a:t>
            </a:r>
            <a:endParaRPr lang="en-US" sz="1400" b="1" dirty="0">
              <a:solidFill>
                <a:schemeClr val="bg1"/>
              </a:solidFill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33319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54AE8D-A7A4-427C-8425-2A0763D32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301" t="22458" r="11218" b="9684"/>
          <a:stretch/>
        </p:blipFill>
        <p:spPr>
          <a:xfrm>
            <a:off x="1208667" y="1676759"/>
            <a:ext cx="5415461" cy="3475207"/>
          </a:xfrm>
          <a:prstGeom prst="rect">
            <a:avLst/>
          </a:prstGeom>
        </p:spPr>
      </p:pic>
      <p:sp>
        <p:nvSpPr>
          <p:cNvPr id="113" name="Google Shape;113;p1"/>
          <p:cNvSpPr/>
          <p:nvPr/>
        </p:nvSpPr>
        <p:spPr>
          <a:xfrm>
            <a:off x="4774209" y="1376561"/>
            <a:ext cx="2878142" cy="2111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B6CC5B-E27A-86BE-B283-3E3B4014A386}"/>
              </a:ext>
            </a:extLst>
          </p:cNvPr>
          <p:cNvSpPr txBox="1"/>
          <p:nvPr/>
        </p:nvSpPr>
        <p:spPr>
          <a:xfrm>
            <a:off x="254041" y="239500"/>
            <a:ext cx="8635917" cy="17253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>
                <a:srgbClr val="000000"/>
              </a:buClr>
            </a:pPr>
            <a:r>
              <a:rPr lang="cs-CZ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ENVIRONMENTÁLNÍ VIZE DAIKIN </a:t>
            </a:r>
            <a:r>
              <a:rPr lang="cs-CZ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defTabSz="342900">
              <a:buClr>
                <a:srgbClr val="000000"/>
              </a:buClr>
            </a:pPr>
            <a:endParaRPr lang="cs-CZ" sz="16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defTabSz="342900">
              <a:buClr>
                <a:srgbClr val="000000"/>
              </a:buClr>
            </a:pPr>
            <a:r>
              <a:rPr lang="cs-CZ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INOVACE</a:t>
            </a:r>
            <a:r>
              <a:rPr lang="cs-CZ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(zvyšování účinnosti, rekuperace, GWP) </a:t>
            </a:r>
            <a:r>
              <a:rPr lang="cs-CZ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INTELIGENTNÍ UŽÍVÁNÍ </a:t>
            </a:r>
            <a:r>
              <a:rPr lang="cs-CZ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( vzdálený monitoring), </a:t>
            </a:r>
            <a:r>
              <a:rPr lang="cs-CZ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CIRKULÁRNÍ EKONOMIKA</a:t>
            </a:r>
          </a:p>
          <a:p>
            <a:pPr defTabSz="342900">
              <a:buClr>
                <a:srgbClr val="000000"/>
              </a:buClr>
            </a:pPr>
            <a:endParaRPr lang="cs-CZ" sz="1600" b="1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just" defTabSz="342900">
              <a:lnSpc>
                <a:spcPct val="107000"/>
              </a:lnSpc>
              <a:buClr>
                <a:srgbClr val="000000"/>
              </a:buClr>
            </a:pPr>
            <a:endParaRPr lang="cs-CZ" sz="1050" kern="0" dirty="0">
              <a:solidFill>
                <a:schemeClr val="bg2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  <a:sym typeface="Arial"/>
            </a:endParaRPr>
          </a:p>
          <a:p>
            <a:pPr algn="just" defTabSz="342900">
              <a:lnSpc>
                <a:spcPct val="107000"/>
              </a:lnSpc>
              <a:buClr>
                <a:srgbClr val="000000"/>
              </a:buClr>
            </a:pPr>
            <a:endParaRPr lang="en-GB" sz="1500" kern="0" dirty="0">
              <a:solidFill>
                <a:schemeClr val="bg2"/>
              </a:solidFill>
              <a:latin typeface="Arial"/>
              <a:ea typeface="Yu Gothic" panose="020B0400000000000000" pitchFamily="34" charset="-128"/>
              <a:cs typeface="Arial"/>
              <a:sym typeface="Arial"/>
            </a:endParaRPr>
          </a:p>
        </p:txBody>
      </p:sp>
      <p:sp>
        <p:nvSpPr>
          <p:cNvPr id="5" name="Google Shape;113;p1">
            <a:extLst>
              <a:ext uri="{FF2B5EF4-FFF2-40B4-BE49-F238E27FC236}">
                <a16:creationId xmlns:a16="http://schemas.microsoft.com/office/drawing/2014/main" id="{407BFC06-F3E8-88BF-9174-86F40C34784C}"/>
              </a:ext>
            </a:extLst>
          </p:cNvPr>
          <p:cNvSpPr/>
          <p:nvPr/>
        </p:nvSpPr>
        <p:spPr>
          <a:xfrm>
            <a:off x="180444" y="1860073"/>
            <a:ext cx="2878142" cy="1285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D7F8CC-F7B5-ADC8-F227-959D7E883B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7940" y="1402379"/>
            <a:ext cx="1780548" cy="1743455"/>
          </a:xfrm>
          <a:prstGeom prst="rect">
            <a:avLst/>
          </a:prstGeom>
        </p:spPr>
      </p:pic>
      <p:sp>
        <p:nvSpPr>
          <p:cNvPr id="6" name="Google Shape;113;p1">
            <a:extLst>
              <a:ext uri="{FF2B5EF4-FFF2-40B4-BE49-F238E27FC236}">
                <a16:creationId xmlns:a16="http://schemas.microsoft.com/office/drawing/2014/main" id="{8A73CC8A-7DA8-0588-4382-B329D457CA09}"/>
              </a:ext>
            </a:extLst>
          </p:cNvPr>
          <p:cNvSpPr/>
          <p:nvPr/>
        </p:nvSpPr>
        <p:spPr>
          <a:xfrm>
            <a:off x="6464652" y="4808482"/>
            <a:ext cx="1378689" cy="3350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111249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E22168-70C6-4306-A2AD-1990D6CCE6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83" t="24888" r="2631" b="8412"/>
          <a:stretch/>
        </p:blipFill>
        <p:spPr>
          <a:xfrm>
            <a:off x="1190" y="685800"/>
            <a:ext cx="8975459" cy="43855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DE1EEAF-0D03-4DDA-95E4-753C7C68F83F}"/>
              </a:ext>
            </a:extLst>
          </p:cNvPr>
          <p:cNvSpPr/>
          <p:nvPr/>
        </p:nvSpPr>
        <p:spPr>
          <a:xfrm>
            <a:off x="5078908" y="72189"/>
            <a:ext cx="3686175" cy="1677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675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86C033-5D7C-CEDA-6C91-4E656E38ADD9}"/>
              </a:ext>
            </a:extLst>
          </p:cNvPr>
          <p:cNvSpPr txBox="1"/>
          <p:nvPr/>
        </p:nvSpPr>
        <p:spPr>
          <a:xfrm>
            <a:off x="254041" y="315570"/>
            <a:ext cx="8635917" cy="740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>
                <a:srgbClr val="000000"/>
              </a:buClr>
            </a:pPr>
            <a:r>
              <a:rPr lang="cs-CZ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CIRKULÁRNÍ EKONOMIKA PRODUKTŮ HVAC</a:t>
            </a:r>
            <a:r>
              <a:rPr lang="cs-CZ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algn="just" defTabSz="342900">
              <a:lnSpc>
                <a:spcPct val="107000"/>
              </a:lnSpc>
              <a:buClr>
                <a:srgbClr val="000000"/>
              </a:buClr>
            </a:pPr>
            <a:endParaRPr lang="cs-CZ" sz="1050" kern="0" dirty="0">
              <a:solidFill>
                <a:schemeClr val="bg2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  <a:sym typeface="Arial"/>
            </a:endParaRPr>
          </a:p>
          <a:p>
            <a:pPr algn="just" defTabSz="342900">
              <a:lnSpc>
                <a:spcPct val="107000"/>
              </a:lnSpc>
              <a:buClr>
                <a:srgbClr val="000000"/>
              </a:buClr>
            </a:pPr>
            <a:endParaRPr lang="en-GB" sz="1500" kern="0" dirty="0">
              <a:solidFill>
                <a:schemeClr val="bg2"/>
              </a:solidFill>
              <a:latin typeface="Arial"/>
              <a:ea typeface="Yu Gothic" panose="020B0400000000000000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294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9E7730-2CEE-0673-0ACB-8193F488E62B}"/>
              </a:ext>
            </a:extLst>
          </p:cNvPr>
          <p:cNvSpPr txBox="1"/>
          <p:nvPr/>
        </p:nvSpPr>
        <p:spPr>
          <a:xfrm>
            <a:off x="254041" y="349859"/>
            <a:ext cx="8635917" cy="7404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>
                <a:srgbClr val="000000"/>
              </a:buClr>
            </a:pPr>
            <a:r>
              <a:rPr lang="cs-CZ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PROJEKTY CIRKULÁRNÍ EKONOMIKY CHLADIV V DACE</a:t>
            </a:r>
            <a:r>
              <a:rPr lang="cs-CZ" sz="1600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:</a:t>
            </a:r>
          </a:p>
          <a:p>
            <a:pPr algn="just" defTabSz="342900">
              <a:lnSpc>
                <a:spcPct val="107000"/>
              </a:lnSpc>
              <a:buClr>
                <a:srgbClr val="000000"/>
              </a:buClr>
            </a:pPr>
            <a:endParaRPr lang="cs-CZ" sz="1050" kern="0" dirty="0">
              <a:solidFill>
                <a:schemeClr val="bg2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  <a:sym typeface="Arial"/>
            </a:endParaRPr>
          </a:p>
          <a:p>
            <a:pPr algn="just" defTabSz="342900">
              <a:lnSpc>
                <a:spcPct val="107000"/>
              </a:lnSpc>
              <a:buClr>
                <a:srgbClr val="000000"/>
              </a:buClr>
            </a:pPr>
            <a:endParaRPr lang="en-GB" sz="1500" kern="0" dirty="0">
              <a:solidFill>
                <a:schemeClr val="bg2"/>
              </a:solidFill>
              <a:latin typeface="Arial"/>
              <a:ea typeface="Yu Gothic" panose="020B0400000000000000" pitchFamily="34" charset="-128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771001B-CD17-CD46-C683-0066E080D9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803" t="27403" r="24744" b="20560"/>
          <a:stretch/>
        </p:blipFill>
        <p:spPr>
          <a:xfrm>
            <a:off x="2280088" y="1006935"/>
            <a:ext cx="4583824" cy="3927673"/>
          </a:xfrm>
          <a:prstGeom prst="rect">
            <a:avLst/>
          </a:prstGeom>
        </p:spPr>
      </p:pic>
      <p:sp>
        <p:nvSpPr>
          <p:cNvPr id="3" name="Google Shape;113;p1">
            <a:extLst>
              <a:ext uri="{FF2B5EF4-FFF2-40B4-BE49-F238E27FC236}">
                <a16:creationId xmlns:a16="http://schemas.microsoft.com/office/drawing/2014/main" id="{CFFD3271-1ED1-A7C6-5866-DCA75CF3B910}"/>
              </a:ext>
            </a:extLst>
          </p:cNvPr>
          <p:cNvSpPr/>
          <p:nvPr/>
        </p:nvSpPr>
        <p:spPr>
          <a:xfrm>
            <a:off x="599089" y="1724668"/>
            <a:ext cx="1971549" cy="14678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34284" tIns="17138" rIns="34284" bIns="17138" anchor="ctr" anchorCtr="0">
            <a:noAutofit/>
          </a:bodyPr>
          <a:lstStyle/>
          <a:p>
            <a:pPr algn="ctr"/>
            <a:endParaRPr sz="1350">
              <a:solidFill>
                <a:schemeClr val="l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1335517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CBEE6B-E84E-2A3E-23E2-98642C061424}"/>
              </a:ext>
            </a:extLst>
          </p:cNvPr>
          <p:cNvSpPr txBox="1"/>
          <p:nvPr/>
        </p:nvSpPr>
        <p:spPr>
          <a:xfrm>
            <a:off x="1940951" y="2201520"/>
            <a:ext cx="8635917" cy="9866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342900">
              <a:buClr>
                <a:srgbClr val="000000"/>
              </a:buClr>
            </a:pPr>
            <a:r>
              <a:rPr lang="cs-CZ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LEGISLATIVNÍ ANALÝZA PROBLEMATIKY CE CHLADIV V CZ</a:t>
            </a:r>
          </a:p>
          <a:p>
            <a:pPr defTabSz="342900">
              <a:buClr>
                <a:srgbClr val="000000"/>
              </a:buClr>
            </a:pPr>
            <a:r>
              <a:rPr lang="cs-CZ" sz="1600" b="1" kern="0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                                          BARIÉRA?</a:t>
            </a:r>
            <a:endParaRPr lang="cs-CZ" sz="1600" kern="0" dirty="0">
              <a:solidFill>
                <a:schemeClr val="bg2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algn="just" defTabSz="342900">
              <a:lnSpc>
                <a:spcPct val="107000"/>
              </a:lnSpc>
              <a:buClr>
                <a:srgbClr val="000000"/>
              </a:buClr>
            </a:pPr>
            <a:endParaRPr lang="cs-CZ" sz="1050" kern="0" dirty="0">
              <a:solidFill>
                <a:schemeClr val="bg2"/>
              </a:solidFill>
              <a:latin typeface="Calibri" panose="020F0502020204030204" pitchFamily="34" charset="0"/>
              <a:ea typeface="Yu Mincho" panose="02020400000000000000" pitchFamily="18" charset="-128"/>
              <a:cs typeface="Calibri" panose="020F0502020204030204" pitchFamily="34" charset="0"/>
              <a:sym typeface="Arial"/>
            </a:endParaRPr>
          </a:p>
          <a:p>
            <a:pPr algn="just" defTabSz="342900">
              <a:lnSpc>
                <a:spcPct val="107000"/>
              </a:lnSpc>
              <a:buClr>
                <a:srgbClr val="000000"/>
              </a:buClr>
            </a:pPr>
            <a:endParaRPr lang="en-GB" sz="1500" kern="0" dirty="0">
              <a:solidFill>
                <a:schemeClr val="bg2"/>
              </a:solidFill>
              <a:latin typeface="Arial"/>
              <a:ea typeface="Yu Gothic" panose="020B0400000000000000" pitchFamily="34" charset="-128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0880624"/>
      </p:ext>
    </p:extLst>
  </p:cSld>
  <p:clrMapOvr>
    <a:masterClrMapping/>
  </p:clrMapOvr>
</p:sld>
</file>

<file path=ppt/theme/theme1.xml><?xml version="1.0" encoding="utf-8"?>
<a:theme xmlns:a="http://schemas.openxmlformats.org/drawingml/2006/main" name="Daikin VI template 16-9">
  <a:themeElements>
    <a:clrScheme name="DAIKIN may18">
      <a:dk1>
        <a:srgbClr val="FFFFFF"/>
      </a:dk1>
      <a:lt1>
        <a:srgbClr val="0097E0"/>
      </a:lt1>
      <a:dk2>
        <a:srgbClr val="000000"/>
      </a:dk2>
      <a:lt2>
        <a:srgbClr val="3C3C3C"/>
      </a:lt2>
      <a:accent1>
        <a:srgbClr val="54C3F1"/>
      </a:accent1>
      <a:accent2>
        <a:srgbClr val="FFC000"/>
      </a:accent2>
      <a:accent3>
        <a:srgbClr val="E96E1F"/>
      </a:accent3>
      <a:accent4>
        <a:srgbClr val="C00000"/>
      </a:accent4>
      <a:accent5>
        <a:srgbClr val="7030A0"/>
      </a:accent5>
      <a:accent6>
        <a:srgbClr val="00B050"/>
      </a:accent6>
      <a:hlink>
        <a:srgbClr val="0083C1"/>
      </a:hlink>
      <a:folHlink>
        <a:srgbClr val="54C3F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ikin VI ppt template 16-9.pptx" id="{17F2D98A-DC51-4914-8587-479B00125F07}" vid="{A44FDD7A-34A0-4194-882E-44D4F1035173}"/>
    </a:ext>
  </a:extLst>
</a:theme>
</file>

<file path=ppt/theme/theme2.xml><?xml version="1.0" encoding="utf-8"?>
<a:theme xmlns:a="http://schemas.openxmlformats.org/drawingml/2006/main" name="Custom Design">
  <a:themeElements>
    <a:clrScheme name="DAIKIN may18">
      <a:dk1>
        <a:srgbClr val="FFFFFF"/>
      </a:dk1>
      <a:lt1>
        <a:srgbClr val="0097E0"/>
      </a:lt1>
      <a:dk2>
        <a:srgbClr val="000000"/>
      </a:dk2>
      <a:lt2>
        <a:srgbClr val="3C3C3C"/>
      </a:lt2>
      <a:accent1>
        <a:srgbClr val="54C3F1"/>
      </a:accent1>
      <a:accent2>
        <a:srgbClr val="FFC000"/>
      </a:accent2>
      <a:accent3>
        <a:srgbClr val="E96E1F"/>
      </a:accent3>
      <a:accent4>
        <a:srgbClr val="C00000"/>
      </a:accent4>
      <a:accent5>
        <a:srgbClr val="7030A0"/>
      </a:accent5>
      <a:accent6>
        <a:srgbClr val="00B050"/>
      </a:accent6>
      <a:hlink>
        <a:srgbClr val="0083C1"/>
      </a:hlink>
      <a:folHlink>
        <a:srgbClr val="54C3F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ikin VI ppt template 16-9.pptx" id="{17F2D98A-DC51-4914-8587-479B00125F07}" vid="{39630816-6692-4043-8182-FC9ED5FEA571}"/>
    </a:ext>
  </a:extLst>
</a:theme>
</file>

<file path=ppt/theme/theme3.xml><?xml version="1.0" encoding="utf-8"?>
<a:theme xmlns:a="http://schemas.openxmlformats.org/drawingml/2006/main" name="Lay-out">
  <a:themeElements>
    <a:clrScheme name="DAIKIN may18">
      <a:dk1>
        <a:srgbClr val="FFFFFF"/>
      </a:dk1>
      <a:lt1>
        <a:srgbClr val="0097E0"/>
      </a:lt1>
      <a:dk2>
        <a:srgbClr val="000000"/>
      </a:dk2>
      <a:lt2>
        <a:srgbClr val="3C3C3C"/>
      </a:lt2>
      <a:accent1>
        <a:srgbClr val="54C3F1"/>
      </a:accent1>
      <a:accent2>
        <a:srgbClr val="FFC000"/>
      </a:accent2>
      <a:accent3>
        <a:srgbClr val="E96E1F"/>
      </a:accent3>
      <a:accent4>
        <a:srgbClr val="C00000"/>
      </a:accent4>
      <a:accent5>
        <a:srgbClr val="7030A0"/>
      </a:accent5>
      <a:accent6>
        <a:srgbClr val="00B050"/>
      </a:accent6>
      <a:hlink>
        <a:srgbClr val="0083C1"/>
      </a:hlink>
      <a:folHlink>
        <a:srgbClr val="54C3F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ikin VI ppt template 16-9.pptx" id="{17F2D98A-DC51-4914-8587-479B00125F07}" vid="{A7C23E04-F2B2-4169-AEB6-8490D0472D30}"/>
    </a:ext>
  </a:extLst>
</a:theme>
</file>

<file path=ppt/theme/theme4.xml><?xml version="1.0" encoding="utf-8"?>
<a:theme xmlns:a="http://schemas.openxmlformats.org/drawingml/2006/main" name="2_Daikin Theme • SHI">
  <a:themeElements>
    <a:clrScheme name="DAIKIN">
      <a:dk1>
        <a:srgbClr val="58595B"/>
      </a:dk1>
      <a:lt1>
        <a:srgbClr val="FFFFFF"/>
      </a:lt1>
      <a:dk2>
        <a:srgbClr val="00A1E3"/>
      </a:dk2>
      <a:lt2>
        <a:srgbClr val="EEECE1"/>
      </a:lt2>
      <a:accent1>
        <a:srgbClr val="00A1E3"/>
      </a:accent1>
      <a:accent2>
        <a:srgbClr val="44C8F5"/>
      </a:accent2>
      <a:accent3>
        <a:srgbClr val="A7A9AC"/>
      </a:accent3>
      <a:accent4>
        <a:srgbClr val="009849"/>
      </a:accent4>
      <a:accent5>
        <a:srgbClr val="ACD9F5"/>
      </a:accent5>
      <a:accent6>
        <a:srgbClr val="F79646"/>
      </a:accent6>
      <a:hlink>
        <a:srgbClr val="E96E1F"/>
      </a:hlink>
      <a:folHlink>
        <a:srgbClr val="80008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Custom Design">
  <a:themeElements>
    <a:clrScheme name="DAIKIN may18">
      <a:dk1>
        <a:srgbClr val="FFFFFF"/>
      </a:dk1>
      <a:lt1>
        <a:srgbClr val="0097E0"/>
      </a:lt1>
      <a:dk2>
        <a:srgbClr val="000000"/>
      </a:dk2>
      <a:lt2>
        <a:srgbClr val="3C3C3C"/>
      </a:lt2>
      <a:accent1>
        <a:srgbClr val="54C3F1"/>
      </a:accent1>
      <a:accent2>
        <a:srgbClr val="FFC000"/>
      </a:accent2>
      <a:accent3>
        <a:srgbClr val="E96E1F"/>
      </a:accent3>
      <a:accent4>
        <a:srgbClr val="C00000"/>
      </a:accent4>
      <a:accent5>
        <a:srgbClr val="7030A0"/>
      </a:accent5>
      <a:accent6>
        <a:srgbClr val="00B050"/>
      </a:accent6>
      <a:hlink>
        <a:srgbClr val="0083C1"/>
      </a:hlink>
      <a:folHlink>
        <a:srgbClr val="54C3F1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ikin VI ppt template 16-9.pptx" id="{17F2D98A-DC51-4914-8587-479B00125F07}" vid="{39630816-6692-4043-8182-FC9ED5FEA571}"/>
    </a:ext>
  </a:extLst>
</a:theme>
</file>

<file path=ppt/theme/theme6.xml><?xml version="1.0" encoding="utf-8"?>
<a:theme xmlns:a="http://schemas.openxmlformats.org/drawingml/2006/main" name="Default Theme">
  <a:themeElements>
    <a:clrScheme name="Retradeables">
      <a:dk1>
        <a:srgbClr val="7F7F7F"/>
      </a:dk1>
      <a:lt1>
        <a:srgbClr val="FFFFFF"/>
      </a:lt1>
      <a:dk2>
        <a:srgbClr val="000000"/>
      </a:dk2>
      <a:lt2>
        <a:srgbClr val="FFFFFF"/>
      </a:lt2>
      <a:accent1>
        <a:srgbClr val="2293D1"/>
      </a:accent1>
      <a:accent2>
        <a:srgbClr val="47AF5D"/>
      </a:accent2>
      <a:accent3>
        <a:srgbClr val="3DA298"/>
      </a:accent3>
      <a:accent4>
        <a:srgbClr val="E69121"/>
      </a:accent4>
      <a:accent5>
        <a:srgbClr val="DADADA"/>
      </a:accent5>
      <a:accent6>
        <a:srgbClr val="E9BB54"/>
      </a:accent6>
      <a:hlink>
        <a:srgbClr val="2493D1"/>
      </a:hlink>
      <a:folHlink>
        <a:srgbClr val="3FA29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9D8249C0E90134BB42DD683F581549B" ma:contentTypeVersion="16" ma:contentTypeDescription="Vytvoří nový dokument" ma:contentTypeScope="" ma:versionID="b989bda79e123df8f5e45023fbe668e2">
  <xsd:schema xmlns:xsd="http://www.w3.org/2001/XMLSchema" xmlns:xs="http://www.w3.org/2001/XMLSchema" xmlns:p="http://schemas.microsoft.com/office/2006/metadata/properties" xmlns:ns2="3da14be6-69d6-46d0-85c3-063a1a95e797" xmlns:ns3="f1671136-59c4-4766-921f-87143612cf53" targetNamespace="http://schemas.microsoft.com/office/2006/metadata/properties" ma:root="true" ma:fieldsID="85a329d98e5639c5043a95ffe207b733" ns2:_="" ns3:_="">
    <xsd:import namespace="3da14be6-69d6-46d0-85c3-063a1a95e797"/>
    <xsd:import namespace="f1671136-59c4-4766-921f-87143612cf5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da14be6-69d6-46d0-85c3-063a1a95e79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Značky obrázků" ma:readOnly="false" ma:fieldId="{5cf76f15-5ced-4ddc-b409-7134ff3c332f}" ma:taxonomyMulti="true" ma:sspId="032900a2-fb1d-4e6d-9b79-7853867c9ec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1671136-59c4-4766-921f-87143612cf5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0b3987f-6e91-4733-90b9-dbccfedf6792}" ma:internalName="TaxCatchAll" ma:showField="CatchAllData" ma:web="f1671136-59c4-4766-921f-87143612cf5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da14be6-69d6-46d0-85c3-063a1a95e797">
      <Terms xmlns="http://schemas.microsoft.com/office/infopath/2007/PartnerControls"/>
    </lcf76f155ced4ddcb4097134ff3c332f>
    <TaxCatchAll xmlns="f1671136-59c4-4766-921f-87143612cf5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2C29DA7-7F4D-4EA7-9B9F-20FEC608C29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da14be6-69d6-46d0-85c3-063a1a95e797"/>
    <ds:schemaRef ds:uri="f1671136-59c4-4766-921f-87143612cf5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2A02016-8034-4D72-BE2D-E21BC5308B23}">
  <ds:schemaRefs>
    <ds:schemaRef ds:uri="http://schemas.microsoft.com/office/2006/metadata/properties"/>
    <ds:schemaRef ds:uri="http://schemas.microsoft.com/office/infopath/2007/PartnerControls"/>
    <ds:schemaRef ds:uri="3da14be6-69d6-46d0-85c3-063a1a95e797"/>
    <ds:schemaRef ds:uri="f1671136-59c4-4766-921f-87143612cf53"/>
  </ds:schemaRefs>
</ds:datastoreItem>
</file>

<file path=customXml/itemProps3.xml><?xml version="1.0" encoding="utf-8"?>
<ds:datastoreItem xmlns:ds="http://schemas.openxmlformats.org/officeDocument/2006/customXml" ds:itemID="{FF61962E-36CB-4324-B0C9-6F62136A168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Daikin VI template 16-9</Template>
  <TotalTime>0</TotalTime>
  <Words>989</Words>
  <Application>Microsoft Office PowerPoint</Application>
  <PresentationFormat>On-screen Show (16:9)</PresentationFormat>
  <Paragraphs>122</Paragraphs>
  <Slides>18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9" baseType="lpstr">
      <vt:lpstr>Arial Unicode MS</vt:lpstr>
      <vt:lpstr>メイリオ</vt:lpstr>
      <vt:lpstr>Myriad Pro</vt:lpstr>
      <vt:lpstr>Myriad Pro Regular</vt:lpstr>
      <vt:lpstr>Arial</vt:lpstr>
      <vt:lpstr>Calibri</vt:lpstr>
      <vt:lpstr>Calibri Light</vt:lpstr>
      <vt:lpstr>Lato</vt:lpstr>
      <vt:lpstr>Lato Light</vt:lpstr>
      <vt:lpstr>Montserrat</vt:lpstr>
      <vt:lpstr>Montserrat Light</vt:lpstr>
      <vt:lpstr>Poppins</vt:lpstr>
      <vt:lpstr>Source Sans Pro</vt:lpstr>
      <vt:lpstr>Source Sans Pro Light</vt:lpstr>
      <vt:lpstr>Wingdings</vt:lpstr>
      <vt:lpstr>Daikin VI template 16-9</vt:lpstr>
      <vt:lpstr>Custom Design</vt:lpstr>
      <vt:lpstr>Lay-out</vt:lpstr>
      <vt:lpstr>2_Daikin Theme • SHI</vt:lpstr>
      <vt:lpstr>1_Custom Design</vt:lpstr>
      <vt:lpstr>Default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Daikin Europe NV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Gill De Bruyne</dc:creator>
  <cp:lastModifiedBy>Tomáš HABEL</cp:lastModifiedBy>
  <cp:revision>444</cp:revision>
  <cp:lastPrinted>2018-11-21T11:24:42Z</cp:lastPrinted>
  <dcterms:created xsi:type="dcterms:W3CDTF">2018-11-07T09:34:01Z</dcterms:created>
  <dcterms:modified xsi:type="dcterms:W3CDTF">2023-09-12T08:29:08Z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0x010100B9D8249C0E90134BB42DD683F581549B</vt:lpwstr>
  </property>
  <property fmtid="{D5CDD505-2E9C-101B-9397-08002B2CF9AE}" pid="3" name="MediaServiceImageTags">
    <vt:lpwstr/>
  </property>
</Properties>
</file>