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61" r:id="rId2"/>
    <p:sldId id="331" r:id="rId3"/>
    <p:sldId id="322" r:id="rId4"/>
    <p:sldId id="371" r:id="rId5"/>
    <p:sldId id="258" r:id="rId6"/>
    <p:sldId id="365" r:id="rId7"/>
    <p:sldId id="370" r:id="rId8"/>
    <p:sldId id="335" r:id="rId9"/>
    <p:sldId id="277" r:id="rId10"/>
    <p:sldId id="368" r:id="rId11"/>
    <p:sldId id="288" r:id="rId12"/>
    <p:sldId id="367" r:id="rId13"/>
    <p:sldId id="375" r:id="rId14"/>
    <p:sldId id="369" r:id="rId15"/>
    <p:sldId id="373" r:id="rId16"/>
    <p:sldId id="363" r:id="rId17"/>
    <p:sldId id="362" r:id="rId18"/>
  </p:sldIdLst>
  <p:sldSz cx="24387175" cy="13716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0000"/>
    <a:srgbClr val="0080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F251C-8841-4C6A-B4B9-F7ED9471B4E4}" v="57" dt="2023-05-24T05:31:54.7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86369" autoAdjust="0"/>
  </p:normalViewPr>
  <p:slideViewPr>
    <p:cSldViewPr snapToGrid="0" showGuides="1">
      <p:cViewPr varScale="1">
        <p:scale>
          <a:sx n="50" d="100"/>
          <a:sy n="50" d="100"/>
        </p:scale>
        <p:origin x="1008" y="48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2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dáčová Lenka" userId="b914d569-2f5f-4cab-a69b-d3ea0a9e791d" providerId="ADAL" clId="{128F251C-8841-4C6A-B4B9-F7ED9471B4E4}"/>
    <pc:docChg chg="undo redo custSel addSld delSld modSld sldOrd">
      <pc:chgData name="Bradáčová Lenka" userId="b914d569-2f5f-4cab-a69b-d3ea0a9e791d" providerId="ADAL" clId="{128F251C-8841-4C6A-B4B9-F7ED9471B4E4}" dt="2023-05-24T07:13:39.085" v="3454" actId="404"/>
      <pc:docMkLst>
        <pc:docMk/>
      </pc:docMkLst>
      <pc:sldChg chg="addSp modSp mod ord">
        <pc:chgData name="Bradáčová Lenka" userId="b914d569-2f5f-4cab-a69b-d3ea0a9e791d" providerId="ADAL" clId="{128F251C-8841-4C6A-B4B9-F7ED9471B4E4}" dt="2023-05-23T11:20:49.075" v="1809" actId="403"/>
        <pc:sldMkLst>
          <pc:docMk/>
          <pc:sldMk cId="3631409997" sldId="258"/>
        </pc:sldMkLst>
        <pc:spChg chg="mod">
          <ac:chgData name="Bradáčová Lenka" userId="b914d569-2f5f-4cab-a69b-d3ea0a9e791d" providerId="ADAL" clId="{128F251C-8841-4C6A-B4B9-F7ED9471B4E4}" dt="2023-05-23T10:37:29.297" v="1092" actId="20577"/>
          <ac:spMkLst>
            <pc:docMk/>
            <pc:sldMk cId="3631409997" sldId="258"/>
            <ac:spMk id="2" creationId="{8AAF3F1C-A319-3CC9-7700-89A1093E49FF}"/>
          </ac:spMkLst>
        </pc:spChg>
        <pc:spChg chg="mod">
          <ac:chgData name="Bradáčová Lenka" userId="b914d569-2f5f-4cab-a69b-d3ea0a9e791d" providerId="ADAL" clId="{128F251C-8841-4C6A-B4B9-F7ED9471B4E4}" dt="2023-05-23T10:37:27.106" v="1088" actId="27636"/>
          <ac:spMkLst>
            <pc:docMk/>
            <pc:sldMk cId="3631409997" sldId="258"/>
            <ac:spMk id="3" creationId="{3CC76C11-B35E-4158-8BEC-B81A864435B2}"/>
          </ac:spMkLst>
        </pc:spChg>
        <pc:spChg chg="add mod">
          <ac:chgData name="Bradáčová Lenka" userId="b914d569-2f5f-4cab-a69b-d3ea0a9e791d" providerId="ADAL" clId="{128F251C-8841-4C6A-B4B9-F7ED9471B4E4}" dt="2023-05-23T11:20:49.075" v="1809" actId="403"/>
          <ac:spMkLst>
            <pc:docMk/>
            <pc:sldMk cId="3631409997" sldId="258"/>
            <ac:spMk id="5" creationId="{D3BEC6C7-382C-6649-AC22-97579F8E4EB4}"/>
          </ac:spMkLst>
        </pc:spChg>
      </pc:sldChg>
      <pc:sldChg chg="modSp add mod">
        <pc:chgData name="Bradáčová Lenka" userId="b914d569-2f5f-4cab-a69b-d3ea0a9e791d" providerId="ADAL" clId="{128F251C-8841-4C6A-B4B9-F7ED9471B4E4}" dt="2023-05-23T11:35:55.817" v="1929" actId="14100"/>
        <pc:sldMkLst>
          <pc:docMk/>
          <pc:sldMk cId="2673719989" sldId="264"/>
        </pc:sldMkLst>
        <pc:spChg chg="mod">
          <ac:chgData name="Bradáčová Lenka" userId="b914d569-2f5f-4cab-a69b-d3ea0a9e791d" providerId="ADAL" clId="{128F251C-8841-4C6A-B4B9-F7ED9471B4E4}" dt="2023-05-23T11:35:33.419" v="1928" actId="120"/>
          <ac:spMkLst>
            <pc:docMk/>
            <pc:sldMk cId="2673719989" sldId="264"/>
            <ac:spMk id="2" creationId="{BF9B30A0-2A5F-9A08-2EA0-A245F398F6BB}"/>
          </ac:spMkLst>
        </pc:spChg>
        <pc:spChg chg="mod">
          <ac:chgData name="Bradáčová Lenka" userId="b914d569-2f5f-4cab-a69b-d3ea0a9e791d" providerId="ADAL" clId="{128F251C-8841-4C6A-B4B9-F7ED9471B4E4}" dt="2023-05-23T11:35:55.817" v="1929" actId="14100"/>
          <ac:spMkLst>
            <pc:docMk/>
            <pc:sldMk cId="2673719989" sldId="264"/>
            <ac:spMk id="7171" creationId="{B9F3541C-F724-BF35-6627-8CFC485ACE68}"/>
          </ac:spMkLst>
        </pc:spChg>
      </pc:sldChg>
      <pc:sldChg chg="addSp delSp modSp mod">
        <pc:chgData name="Bradáčová Lenka" userId="b914d569-2f5f-4cab-a69b-d3ea0a9e791d" providerId="ADAL" clId="{128F251C-8841-4C6A-B4B9-F7ED9471B4E4}" dt="2023-05-24T05:32:43.335" v="2807" actId="167"/>
        <pc:sldMkLst>
          <pc:docMk/>
          <pc:sldMk cId="2599410931" sldId="318"/>
        </pc:sldMkLst>
        <pc:spChg chg="mod">
          <ac:chgData name="Bradáčová Lenka" userId="b914d569-2f5f-4cab-a69b-d3ea0a9e791d" providerId="ADAL" clId="{128F251C-8841-4C6A-B4B9-F7ED9471B4E4}" dt="2023-05-23T08:35:38.426" v="1082" actId="20577"/>
          <ac:spMkLst>
            <pc:docMk/>
            <pc:sldMk cId="2599410931" sldId="318"/>
            <ac:spMk id="4" creationId="{941643BD-B1ED-8491-AAA7-9A2ACD3534C5}"/>
          </ac:spMkLst>
        </pc:spChg>
        <pc:spChg chg="mod">
          <ac:chgData name="Bradáčová Lenka" userId="b914d569-2f5f-4cab-a69b-d3ea0a9e791d" providerId="ADAL" clId="{128F251C-8841-4C6A-B4B9-F7ED9471B4E4}" dt="2023-05-23T08:35:18.177" v="1072" actId="20577"/>
          <ac:spMkLst>
            <pc:docMk/>
            <pc:sldMk cId="2599410931" sldId="318"/>
            <ac:spMk id="6" creationId="{4E85AB89-AC43-634F-D546-1533005E345C}"/>
          </ac:spMkLst>
        </pc:spChg>
        <pc:spChg chg="add mod ord">
          <ac:chgData name="Bradáčová Lenka" userId="b914d569-2f5f-4cab-a69b-d3ea0a9e791d" providerId="ADAL" clId="{128F251C-8841-4C6A-B4B9-F7ED9471B4E4}" dt="2023-05-24T05:32:13.986" v="2802" actId="166"/>
          <ac:spMkLst>
            <pc:docMk/>
            <pc:sldMk cId="2599410931" sldId="318"/>
            <ac:spMk id="11" creationId="{8B4465A5-9BA1-047D-8CCC-5BBE2C1A312B}"/>
          </ac:spMkLst>
        </pc:spChg>
        <pc:spChg chg="del mod">
          <ac:chgData name="Bradáčová Lenka" userId="b914d569-2f5f-4cab-a69b-d3ea0a9e791d" providerId="ADAL" clId="{128F251C-8841-4C6A-B4B9-F7ED9471B4E4}" dt="2023-05-23T08:35:56.468" v="1085" actId="478"/>
          <ac:spMkLst>
            <pc:docMk/>
            <pc:sldMk cId="2599410931" sldId="318"/>
            <ac:spMk id="16" creationId="{CC281946-8AB8-E32A-6107-7EFC22185CAC}"/>
          </ac:spMkLst>
        </pc:spChg>
        <pc:picChg chg="add mod ord">
          <ac:chgData name="Bradáčová Lenka" userId="b914d569-2f5f-4cab-a69b-d3ea0a9e791d" providerId="ADAL" clId="{128F251C-8841-4C6A-B4B9-F7ED9471B4E4}" dt="2023-05-24T05:32:43.335" v="2807" actId="167"/>
          <ac:picMkLst>
            <pc:docMk/>
            <pc:sldMk cId="2599410931" sldId="318"/>
            <ac:picMk id="7" creationId="{A128F2EE-A4DD-51C4-B4CC-558D49D1AF2B}"/>
          </ac:picMkLst>
        </pc:picChg>
        <pc:picChg chg="mod">
          <ac:chgData name="Bradáčová Lenka" userId="b914d569-2f5f-4cab-a69b-d3ea0a9e791d" providerId="ADAL" clId="{128F251C-8841-4C6A-B4B9-F7ED9471B4E4}" dt="2023-05-23T08:35:47.811" v="1084" actId="1076"/>
          <ac:picMkLst>
            <pc:docMk/>
            <pc:sldMk cId="2599410931" sldId="318"/>
            <ac:picMk id="9" creationId="{D761173F-2F5C-9EFE-EE03-A46190D97FE0}"/>
          </ac:picMkLst>
        </pc:picChg>
        <pc:picChg chg="del">
          <ac:chgData name="Bradáčová Lenka" userId="b914d569-2f5f-4cab-a69b-d3ea0a9e791d" providerId="ADAL" clId="{128F251C-8841-4C6A-B4B9-F7ED9471B4E4}" dt="2023-05-24T05:31:56.639" v="2800" actId="478"/>
          <ac:picMkLst>
            <pc:docMk/>
            <pc:sldMk cId="2599410931" sldId="318"/>
            <ac:picMk id="15" creationId="{5D59FAE3-EB69-5FAA-F993-1E63322B8189}"/>
          </ac:picMkLst>
        </pc:picChg>
      </pc:sldChg>
      <pc:sldChg chg="addSp delSp modSp mod">
        <pc:chgData name="Bradáčová Lenka" userId="b914d569-2f5f-4cab-a69b-d3ea0a9e791d" providerId="ADAL" clId="{128F251C-8841-4C6A-B4B9-F7ED9471B4E4}" dt="2023-05-23T11:18:16.146" v="1735" actId="14100"/>
        <pc:sldMkLst>
          <pc:docMk/>
          <pc:sldMk cId="4266599008" sldId="322"/>
        </pc:sldMkLst>
        <pc:spChg chg="add del mod">
          <ac:chgData name="Bradáčová Lenka" userId="b914d569-2f5f-4cab-a69b-d3ea0a9e791d" providerId="ADAL" clId="{128F251C-8841-4C6A-B4B9-F7ED9471B4E4}" dt="2023-05-23T11:18:09.716" v="1733" actId="478"/>
          <ac:spMkLst>
            <pc:docMk/>
            <pc:sldMk cId="4266599008" sldId="322"/>
            <ac:spMk id="7" creationId="{20A762C7-1047-1773-709E-E0B9258A8B92}"/>
          </ac:spMkLst>
        </pc:spChg>
        <pc:spChg chg="mod">
          <ac:chgData name="Bradáčová Lenka" userId="b914d569-2f5f-4cab-a69b-d3ea0a9e791d" providerId="ADAL" clId="{128F251C-8841-4C6A-B4B9-F7ED9471B4E4}" dt="2023-05-23T07:34:43.003" v="720" actId="20577"/>
          <ac:spMkLst>
            <pc:docMk/>
            <pc:sldMk cId="4266599008" sldId="322"/>
            <ac:spMk id="9" creationId="{7225B85E-849B-9771-F920-8CA161EC6EF4}"/>
          </ac:spMkLst>
        </pc:spChg>
        <pc:picChg chg="del mod">
          <ac:chgData name="Bradáčová Lenka" userId="b914d569-2f5f-4cab-a69b-d3ea0a9e791d" providerId="ADAL" clId="{128F251C-8841-4C6A-B4B9-F7ED9471B4E4}" dt="2023-05-23T07:36:02.382" v="723" actId="478"/>
          <ac:picMkLst>
            <pc:docMk/>
            <pc:sldMk cId="4266599008" sldId="322"/>
            <ac:picMk id="5" creationId="{258585CD-65A6-1678-496B-9B9BD91CB2CB}"/>
          </ac:picMkLst>
        </pc:picChg>
        <pc:picChg chg="add mod">
          <ac:chgData name="Bradáčová Lenka" userId="b914d569-2f5f-4cab-a69b-d3ea0a9e791d" providerId="ADAL" clId="{128F251C-8841-4C6A-B4B9-F7ED9471B4E4}" dt="2023-05-23T11:18:16.146" v="1735" actId="14100"/>
          <ac:picMkLst>
            <pc:docMk/>
            <pc:sldMk cId="4266599008" sldId="322"/>
            <ac:picMk id="6" creationId="{BA5CF74A-2C1B-FE52-ECDB-84EC9C088288}"/>
          </ac:picMkLst>
        </pc:picChg>
      </pc:sldChg>
      <pc:sldChg chg="modSp mod">
        <pc:chgData name="Bradáčová Lenka" userId="b914d569-2f5f-4cab-a69b-d3ea0a9e791d" providerId="ADAL" clId="{128F251C-8841-4C6A-B4B9-F7ED9471B4E4}" dt="2023-05-23T11:22:13.185" v="1833" actId="403"/>
        <pc:sldMkLst>
          <pc:docMk/>
          <pc:sldMk cId="1583101330" sldId="335"/>
        </pc:sldMkLst>
        <pc:spChg chg="mod">
          <ac:chgData name="Bradáčová Lenka" userId="b914d569-2f5f-4cab-a69b-d3ea0a9e791d" providerId="ADAL" clId="{128F251C-8841-4C6A-B4B9-F7ED9471B4E4}" dt="2023-05-23T11:18:55.444" v="1759" actId="20577"/>
          <ac:spMkLst>
            <pc:docMk/>
            <pc:sldMk cId="1583101330" sldId="335"/>
            <ac:spMk id="2" creationId="{C9D85B29-D031-418A-2C5D-999AD9CC9E04}"/>
          </ac:spMkLst>
        </pc:spChg>
        <pc:spChg chg="mod">
          <ac:chgData name="Bradáčová Lenka" userId="b914d569-2f5f-4cab-a69b-d3ea0a9e791d" providerId="ADAL" clId="{128F251C-8841-4C6A-B4B9-F7ED9471B4E4}" dt="2023-05-23T11:22:13.185" v="1833" actId="403"/>
          <ac:spMkLst>
            <pc:docMk/>
            <pc:sldMk cId="1583101330" sldId="335"/>
            <ac:spMk id="3" creationId="{26B974AD-CCAF-53A9-C33A-CB4DB76A8B8F}"/>
          </ac:spMkLst>
        </pc:spChg>
      </pc:sldChg>
      <pc:sldChg chg="modSp mod">
        <pc:chgData name="Bradáčová Lenka" userId="b914d569-2f5f-4cab-a69b-d3ea0a9e791d" providerId="ADAL" clId="{128F251C-8841-4C6A-B4B9-F7ED9471B4E4}" dt="2023-05-23T11:42:02.828" v="2015" actId="403"/>
        <pc:sldMkLst>
          <pc:docMk/>
          <pc:sldMk cId="494971718" sldId="338"/>
        </pc:sldMkLst>
        <pc:spChg chg="mod">
          <ac:chgData name="Bradáčová Lenka" userId="b914d569-2f5f-4cab-a69b-d3ea0a9e791d" providerId="ADAL" clId="{128F251C-8841-4C6A-B4B9-F7ED9471B4E4}" dt="2023-05-23T11:20:08.357" v="1793" actId="20577"/>
          <ac:spMkLst>
            <pc:docMk/>
            <pc:sldMk cId="494971718" sldId="338"/>
            <ac:spMk id="2" creationId="{C9D85B29-D031-418A-2C5D-999AD9CC9E04}"/>
          </ac:spMkLst>
        </pc:spChg>
        <pc:spChg chg="mod">
          <ac:chgData name="Bradáčová Lenka" userId="b914d569-2f5f-4cab-a69b-d3ea0a9e791d" providerId="ADAL" clId="{128F251C-8841-4C6A-B4B9-F7ED9471B4E4}" dt="2023-05-23T11:42:02.828" v="2015" actId="403"/>
          <ac:spMkLst>
            <pc:docMk/>
            <pc:sldMk cId="494971718" sldId="338"/>
            <ac:spMk id="3" creationId="{26B974AD-CCAF-53A9-C33A-CB4DB76A8B8F}"/>
          </ac:spMkLst>
        </pc:spChg>
      </pc:sldChg>
      <pc:sldChg chg="addSp delSp modSp add mod">
        <pc:chgData name="Bradáčová Lenka" userId="b914d569-2f5f-4cab-a69b-d3ea0a9e791d" providerId="ADAL" clId="{128F251C-8841-4C6A-B4B9-F7ED9471B4E4}" dt="2023-05-23T11:22:36.632" v="1838" actId="122"/>
        <pc:sldMkLst>
          <pc:docMk/>
          <pc:sldMk cId="4133890585" sldId="339"/>
        </pc:sldMkLst>
        <pc:spChg chg="mod">
          <ac:chgData name="Bradáčová Lenka" userId="b914d569-2f5f-4cab-a69b-d3ea0a9e791d" providerId="ADAL" clId="{128F251C-8841-4C6A-B4B9-F7ED9471B4E4}" dt="2023-05-23T11:22:36.632" v="1838" actId="122"/>
          <ac:spMkLst>
            <pc:docMk/>
            <pc:sldMk cId="4133890585" sldId="339"/>
            <ac:spMk id="3" creationId="{26B974AD-CCAF-53A9-C33A-CB4DB76A8B8F}"/>
          </ac:spMkLst>
        </pc:spChg>
        <pc:graphicFrameChg chg="add del">
          <ac:chgData name="Bradáčová Lenka" userId="b914d569-2f5f-4cab-a69b-d3ea0a9e791d" providerId="ADAL" clId="{128F251C-8841-4C6A-B4B9-F7ED9471B4E4}" dt="2023-05-19T10:00:51.046" v="62" actId="478"/>
          <ac:graphicFrameMkLst>
            <pc:docMk/>
            <pc:sldMk cId="4133890585" sldId="339"/>
            <ac:graphicFrameMk id="5" creationId="{59F374B8-E8E6-8E9D-A4C1-EF97B6902793}"/>
          </ac:graphicFrameMkLst>
        </pc:graphicFrameChg>
        <pc:graphicFrameChg chg="add del mod modGraphic">
          <ac:chgData name="Bradáčová Lenka" userId="b914d569-2f5f-4cab-a69b-d3ea0a9e791d" providerId="ADAL" clId="{128F251C-8841-4C6A-B4B9-F7ED9471B4E4}" dt="2023-05-19T10:03:20.989" v="78" actId="478"/>
          <ac:graphicFrameMkLst>
            <pc:docMk/>
            <pc:sldMk cId="4133890585" sldId="339"/>
            <ac:graphicFrameMk id="6" creationId="{3A781431-5F08-0324-A98C-58F5D1255EB8}"/>
          </ac:graphicFrameMkLst>
        </pc:graphicFrameChg>
        <pc:graphicFrameChg chg="add mod modGraphic">
          <ac:chgData name="Bradáčová Lenka" userId="b914d569-2f5f-4cab-a69b-d3ea0a9e791d" providerId="ADAL" clId="{128F251C-8841-4C6A-B4B9-F7ED9471B4E4}" dt="2023-05-23T11:22:32.440" v="1837" actId="403"/>
          <ac:graphicFrameMkLst>
            <pc:docMk/>
            <pc:sldMk cId="4133890585" sldId="339"/>
            <ac:graphicFrameMk id="7" creationId="{1DBAD54D-E9DA-B2B3-C0CE-3DFEB7ADEC58}"/>
          </ac:graphicFrameMkLst>
        </pc:graphicFrameChg>
      </pc:sldChg>
      <pc:sldChg chg="addSp delSp modSp add mod">
        <pc:chgData name="Bradáčová Lenka" userId="b914d569-2f5f-4cab-a69b-d3ea0a9e791d" providerId="ADAL" clId="{128F251C-8841-4C6A-B4B9-F7ED9471B4E4}" dt="2023-05-19T12:09:33.984" v="518" actId="692"/>
        <pc:sldMkLst>
          <pc:docMk/>
          <pc:sldMk cId="2268726019" sldId="340"/>
        </pc:sldMkLst>
        <pc:spChg chg="mod">
          <ac:chgData name="Bradáčová Lenka" userId="b914d569-2f5f-4cab-a69b-d3ea0a9e791d" providerId="ADAL" clId="{128F251C-8841-4C6A-B4B9-F7ED9471B4E4}" dt="2023-05-19T12:00:07.752" v="507" actId="947"/>
          <ac:spMkLst>
            <pc:docMk/>
            <pc:sldMk cId="2268726019" sldId="340"/>
            <ac:spMk id="2" creationId="{C9D85B29-D031-418A-2C5D-999AD9CC9E04}"/>
          </ac:spMkLst>
        </pc:spChg>
        <pc:spChg chg="del">
          <ac:chgData name="Bradáčová Lenka" userId="b914d569-2f5f-4cab-a69b-d3ea0a9e791d" providerId="ADAL" clId="{128F251C-8841-4C6A-B4B9-F7ED9471B4E4}" dt="2023-05-19T11:09:47.220" v="292" actId="478"/>
          <ac:spMkLst>
            <pc:docMk/>
            <pc:sldMk cId="2268726019" sldId="340"/>
            <ac:spMk id="3" creationId="{26B974AD-CCAF-53A9-C33A-CB4DB76A8B8F}"/>
          </ac:spMkLst>
        </pc:spChg>
        <pc:spChg chg="add del mod">
          <ac:chgData name="Bradáčová Lenka" userId="b914d569-2f5f-4cab-a69b-d3ea0a9e791d" providerId="ADAL" clId="{128F251C-8841-4C6A-B4B9-F7ED9471B4E4}" dt="2023-05-19T11:53:09.499" v="398" actId="1957"/>
          <ac:spMkLst>
            <pc:docMk/>
            <pc:sldMk cId="2268726019" sldId="340"/>
            <ac:spMk id="6" creationId="{EFCCDC33-0996-80C8-1DD0-D9369E7475D8}"/>
          </ac:spMkLst>
        </pc:spChg>
        <pc:spChg chg="add del mod">
          <ac:chgData name="Bradáčová Lenka" userId="b914d569-2f5f-4cab-a69b-d3ea0a9e791d" providerId="ADAL" clId="{128F251C-8841-4C6A-B4B9-F7ED9471B4E4}" dt="2023-05-19T11:57:42.272" v="406" actId="478"/>
          <ac:spMkLst>
            <pc:docMk/>
            <pc:sldMk cId="2268726019" sldId="340"/>
            <ac:spMk id="12" creationId="{77B23BF8-3B80-5DC9-0DEB-90C39E2A8282}"/>
          </ac:spMkLst>
        </pc:spChg>
        <pc:graphicFrameChg chg="add mod">
          <ac:chgData name="Bradáčová Lenka" userId="b914d569-2f5f-4cab-a69b-d3ea0a9e791d" providerId="ADAL" clId="{128F251C-8841-4C6A-B4B9-F7ED9471B4E4}" dt="2023-05-19T11:52:50.549" v="396"/>
          <ac:graphicFrameMkLst>
            <pc:docMk/>
            <pc:sldMk cId="2268726019" sldId="340"/>
            <ac:graphicFrameMk id="7" creationId="{4ACBFEA7-0111-DF7F-113C-F02E255736DE}"/>
          </ac:graphicFrameMkLst>
        </pc:graphicFrameChg>
        <pc:graphicFrameChg chg="add del mod">
          <ac:chgData name="Bradáčová Lenka" userId="b914d569-2f5f-4cab-a69b-d3ea0a9e791d" providerId="ADAL" clId="{128F251C-8841-4C6A-B4B9-F7ED9471B4E4}" dt="2023-05-19T11:57:02.793" v="405" actId="478"/>
          <ac:graphicFrameMkLst>
            <pc:docMk/>
            <pc:sldMk cId="2268726019" sldId="340"/>
            <ac:graphicFrameMk id="10" creationId="{3E390675-29A6-76AD-5132-E88A80904B9E}"/>
          </ac:graphicFrameMkLst>
        </pc:graphicFrameChg>
        <pc:graphicFrameChg chg="add mod">
          <ac:chgData name="Bradáčová Lenka" userId="b914d569-2f5f-4cab-a69b-d3ea0a9e791d" providerId="ADAL" clId="{128F251C-8841-4C6A-B4B9-F7ED9471B4E4}" dt="2023-05-19T12:09:33.984" v="518" actId="692"/>
          <ac:graphicFrameMkLst>
            <pc:docMk/>
            <pc:sldMk cId="2268726019" sldId="340"/>
            <ac:graphicFrameMk id="13" creationId="{4ACBFEA7-0111-DF7F-113C-F02E255736DE}"/>
          </ac:graphicFrameMkLst>
        </pc:graphicFrameChg>
        <pc:picChg chg="mod">
          <ac:chgData name="Bradáčová Lenka" userId="b914d569-2f5f-4cab-a69b-d3ea0a9e791d" providerId="ADAL" clId="{128F251C-8841-4C6A-B4B9-F7ED9471B4E4}" dt="2023-05-19T11:52:49.406" v="393" actId="1076"/>
          <ac:picMkLst>
            <pc:docMk/>
            <pc:sldMk cId="2268726019" sldId="340"/>
            <ac:picMk id="4" creationId="{60366C6B-8AA5-F1E7-2C93-EDD893BD14F5}"/>
          </ac:picMkLst>
        </pc:picChg>
      </pc:sldChg>
      <pc:sldChg chg="delSp modSp add mod">
        <pc:chgData name="Bradáčová Lenka" userId="b914d569-2f5f-4cab-a69b-d3ea0a9e791d" providerId="ADAL" clId="{128F251C-8841-4C6A-B4B9-F7ED9471B4E4}" dt="2023-05-24T05:33:14.233" v="2808" actId="2710"/>
        <pc:sldMkLst>
          <pc:docMk/>
          <pc:sldMk cId="3405334044" sldId="341"/>
        </pc:sldMkLst>
        <pc:spChg chg="mod">
          <ac:chgData name="Bradáčová Lenka" userId="b914d569-2f5f-4cab-a69b-d3ea0a9e791d" providerId="ADAL" clId="{128F251C-8841-4C6A-B4B9-F7ED9471B4E4}" dt="2023-05-23T07:28:13.133" v="674" actId="20577"/>
          <ac:spMkLst>
            <pc:docMk/>
            <pc:sldMk cId="3405334044" sldId="341"/>
            <ac:spMk id="2" creationId="{C9D85B29-D031-418A-2C5D-999AD9CC9E04}"/>
          </ac:spMkLst>
        </pc:spChg>
        <pc:spChg chg="mod">
          <ac:chgData name="Bradáčová Lenka" userId="b914d569-2f5f-4cab-a69b-d3ea0a9e791d" providerId="ADAL" clId="{128F251C-8841-4C6A-B4B9-F7ED9471B4E4}" dt="2023-05-24T05:33:14.233" v="2808" actId="2710"/>
          <ac:spMkLst>
            <pc:docMk/>
            <pc:sldMk cId="3405334044" sldId="341"/>
            <ac:spMk id="3" creationId="{26B974AD-CCAF-53A9-C33A-CB4DB76A8B8F}"/>
          </ac:spMkLst>
        </pc:spChg>
        <pc:graphicFrameChg chg="del modGraphic">
          <ac:chgData name="Bradáčová Lenka" userId="b914d569-2f5f-4cab-a69b-d3ea0a9e791d" providerId="ADAL" clId="{128F251C-8841-4C6A-B4B9-F7ED9471B4E4}" dt="2023-05-23T07:24:31.330" v="522" actId="478"/>
          <ac:graphicFrameMkLst>
            <pc:docMk/>
            <pc:sldMk cId="3405334044" sldId="341"/>
            <ac:graphicFrameMk id="7" creationId="{1DBAD54D-E9DA-B2B3-C0CE-3DFEB7ADEC58}"/>
          </ac:graphicFrameMkLst>
        </pc:graphicFrameChg>
      </pc:sldChg>
      <pc:sldChg chg="modSp add del mod">
        <pc:chgData name="Bradáčová Lenka" userId="b914d569-2f5f-4cab-a69b-d3ea0a9e791d" providerId="ADAL" clId="{128F251C-8841-4C6A-B4B9-F7ED9471B4E4}" dt="2023-05-23T07:31:22.521" v="716" actId="47"/>
        <pc:sldMkLst>
          <pc:docMk/>
          <pc:sldMk cId="734268867" sldId="342"/>
        </pc:sldMkLst>
        <pc:spChg chg="mod">
          <ac:chgData name="Bradáčová Lenka" userId="b914d569-2f5f-4cab-a69b-d3ea0a9e791d" providerId="ADAL" clId="{128F251C-8841-4C6A-B4B9-F7ED9471B4E4}" dt="2023-05-23T07:26:06.394" v="544" actId="20577"/>
          <ac:spMkLst>
            <pc:docMk/>
            <pc:sldMk cId="734268867" sldId="342"/>
            <ac:spMk id="2" creationId="{C9D85B29-D031-418A-2C5D-999AD9CC9E04}"/>
          </ac:spMkLst>
        </pc:spChg>
        <pc:spChg chg="mod">
          <ac:chgData name="Bradáčová Lenka" userId="b914d569-2f5f-4cab-a69b-d3ea0a9e791d" providerId="ADAL" clId="{128F251C-8841-4C6A-B4B9-F7ED9471B4E4}" dt="2023-05-23T07:26:39.964" v="633" actId="20577"/>
          <ac:spMkLst>
            <pc:docMk/>
            <pc:sldMk cId="734268867" sldId="342"/>
            <ac:spMk id="3" creationId="{26B974AD-CCAF-53A9-C33A-CB4DB76A8B8F}"/>
          </ac:spMkLst>
        </pc:spChg>
      </pc:sldChg>
      <pc:sldChg chg="add del">
        <pc:chgData name="Bradáčová Lenka" userId="b914d569-2f5f-4cab-a69b-d3ea0a9e791d" providerId="ADAL" clId="{128F251C-8841-4C6A-B4B9-F7ED9471B4E4}" dt="2023-05-23T11:16:10.064" v="1728" actId="47"/>
        <pc:sldMkLst>
          <pc:docMk/>
          <pc:sldMk cId="2323737601" sldId="342"/>
        </pc:sldMkLst>
      </pc:sldChg>
      <pc:sldChg chg="addSp delSp modSp add mod">
        <pc:chgData name="Bradáčová Lenka" userId="b914d569-2f5f-4cab-a69b-d3ea0a9e791d" providerId="ADAL" clId="{128F251C-8841-4C6A-B4B9-F7ED9471B4E4}" dt="2023-05-23T11:42:09.659" v="2016" actId="20577"/>
        <pc:sldMkLst>
          <pc:docMk/>
          <pc:sldMk cId="4208997321" sldId="342"/>
        </pc:sldMkLst>
        <pc:spChg chg="mod">
          <ac:chgData name="Bradáčová Lenka" userId="b914d569-2f5f-4cab-a69b-d3ea0a9e791d" providerId="ADAL" clId="{128F251C-8841-4C6A-B4B9-F7ED9471B4E4}" dt="2023-05-23T11:42:09.659" v="2016" actId="20577"/>
          <ac:spMkLst>
            <pc:docMk/>
            <pc:sldMk cId="4208997321" sldId="342"/>
            <ac:spMk id="5" creationId="{D3BEC6C7-382C-6649-AC22-97579F8E4EB4}"/>
          </ac:spMkLst>
        </pc:spChg>
        <pc:spChg chg="add del mod">
          <ac:chgData name="Bradáčová Lenka" userId="b914d569-2f5f-4cab-a69b-d3ea0a9e791d" providerId="ADAL" clId="{128F251C-8841-4C6A-B4B9-F7ED9471B4E4}" dt="2023-05-23T11:21:41.960" v="1819" actId="478"/>
          <ac:spMkLst>
            <pc:docMk/>
            <pc:sldMk cId="4208997321" sldId="342"/>
            <ac:spMk id="8" creationId="{241B6145-F1CD-7589-000C-412CC44B30B3}"/>
          </ac:spMkLst>
        </pc:spChg>
        <pc:picChg chg="add mod">
          <ac:chgData name="Bradáčová Lenka" userId="b914d569-2f5f-4cab-a69b-d3ea0a9e791d" providerId="ADAL" clId="{128F251C-8841-4C6A-B4B9-F7ED9471B4E4}" dt="2023-05-23T11:21:45.005" v="1820" actId="14100"/>
          <ac:picMkLst>
            <pc:docMk/>
            <pc:sldMk cId="4208997321" sldId="342"/>
            <ac:picMk id="7" creationId="{9D15E48F-7972-2AE8-E277-C4E2E2480AC9}"/>
          </ac:picMkLst>
        </pc:picChg>
      </pc:sldChg>
      <pc:sldChg chg="modSp add del mod">
        <pc:chgData name="Bradáčová Lenka" userId="b914d569-2f5f-4cab-a69b-d3ea0a9e791d" providerId="ADAL" clId="{128F251C-8841-4C6A-B4B9-F7ED9471B4E4}" dt="2023-05-23T11:40:03.807" v="2011" actId="47"/>
        <pc:sldMkLst>
          <pc:docMk/>
          <pc:sldMk cId="1665557174" sldId="343"/>
        </pc:sldMkLst>
        <pc:spChg chg="mod">
          <ac:chgData name="Bradáčová Lenka" userId="b914d569-2f5f-4cab-a69b-d3ea0a9e791d" providerId="ADAL" clId="{128F251C-8841-4C6A-B4B9-F7ED9471B4E4}" dt="2023-05-23T11:27:58.766" v="1921" actId="20577"/>
          <ac:spMkLst>
            <pc:docMk/>
            <pc:sldMk cId="1665557174" sldId="343"/>
            <ac:spMk id="2" creationId="{C9D85B29-D031-418A-2C5D-999AD9CC9E04}"/>
          </ac:spMkLst>
        </pc:spChg>
        <pc:spChg chg="mod">
          <ac:chgData name="Bradáčová Lenka" userId="b914d569-2f5f-4cab-a69b-d3ea0a9e791d" providerId="ADAL" clId="{128F251C-8841-4C6A-B4B9-F7ED9471B4E4}" dt="2023-05-23T11:39:58.754" v="2010"/>
          <ac:spMkLst>
            <pc:docMk/>
            <pc:sldMk cId="1665557174" sldId="343"/>
            <ac:spMk id="3" creationId="{26B974AD-CCAF-53A9-C33A-CB4DB76A8B8F}"/>
          </ac:spMkLst>
        </pc:spChg>
      </pc:sldChg>
      <pc:sldChg chg="modSp add mod">
        <pc:chgData name="Bradáčová Lenka" userId="b914d569-2f5f-4cab-a69b-d3ea0a9e791d" providerId="ADAL" clId="{128F251C-8841-4C6A-B4B9-F7ED9471B4E4}" dt="2023-05-23T11:46:10.564" v="2119" actId="403"/>
        <pc:sldMkLst>
          <pc:docMk/>
          <pc:sldMk cId="343034155" sldId="344"/>
        </pc:sldMkLst>
        <pc:spChg chg="mod">
          <ac:chgData name="Bradáčová Lenka" userId="b914d569-2f5f-4cab-a69b-d3ea0a9e791d" providerId="ADAL" clId="{128F251C-8841-4C6A-B4B9-F7ED9471B4E4}" dt="2023-05-23T11:46:10.564" v="2119" actId="403"/>
          <ac:spMkLst>
            <pc:docMk/>
            <pc:sldMk cId="343034155" sldId="344"/>
            <ac:spMk id="3" creationId="{26B974AD-CCAF-53A9-C33A-CB4DB76A8B8F}"/>
          </ac:spMkLst>
        </pc:spChg>
      </pc:sldChg>
      <pc:sldChg chg="addSp delSp modSp add del mod">
        <pc:chgData name="Bradáčová Lenka" userId="b914d569-2f5f-4cab-a69b-d3ea0a9e791d" providerId="ADAL" clId="{128F251C-8841-4C6A-B4B9-F7ED9471B4E4}" dt="2023-05-23T12:10:46.707" v="2315" actId="47"/>
        <pc:sldMkLst>
          <pc:docMk/>
          <pc:sldMk cId="1810353817" sldId="345"/>
        </pc:sldMkLst>
        <pc:spChg chg="mod">
          <ac:chgData name="Bradáčová Lenka" userId="b914d569-2f5f-4cab-a69b-d3ea0a9e791d" providerId="ADAL" clId="{128F251C-8841-4C6A-B4B9-F7ED9471B4E4}" dt="2023-05-23T11:47:05.307" v="2140" actId="20577"/>
          <ac:spMkLst>
            <pc:docMk/>
            <pc:sldMk cId="1810353817" sldId="345"/>
            <ac:spMk id="2" creationId="{8AAF3F1C-A319-3CC9-7700-89A1093E49FF}"/>
          </ac:spMkLst>
        </pc:spChg>
        <pc:spChg chg="add del mod">
          <ac:chgData name="Bradáčová Lenka" userId="b914d569-2f5f-4cab-a69b-d3ea0a9e791d" providerId="ADAL" clId="{128F251C-8841-4C6A-B4B9-F7ED9471B4E4}" dt="2023-05-23T12:10:15.789" v="2308" actId="1076"/>
          <ac:spMkLst>
            <pc:docMk/>
            <pc:sldMk cId="1810353817" sldId="345"/>
            <ac:spMk id="3" creationId="{3CC76C11-B35E-4158-8BEC-B81A864435B2}"/>
          </ac:spMkLst>
        </pc:spChg>
        <pc:spChg chg="add del mod">
          <ac:chgData name="Bradáčová Lenka" userId="b914d569-2f5f-4cab-a69b-d3ea0a9e791d" providerId="ADAL" clId="{128F251C-8841-4C6A-B4B9-F7ED9471B4E4}" dt="2023-05-23T12:10:15.495" v="2307" actId="478"/>
          <ac:spMkLst>
            <pc:docMk/>
            <pc:sldMk cId="1810353817" sldId="345"/>
            <ac:spMk id="5" creationId="{D3BEC6C7-382C-6649-AC22-97579F8E4EB4}"/>
          </ac:spMkLst>
        </pc:spChg>
        <pc:spChg chg="add del mod">
          <ac:chgData name="Bradáčová Lenka" userId="b914d569-2f5f-4cab-a69b-d3ea0a9e791d" providerId="ADAL" clId="{128F251C-8841-4C6A-B4B9-F7ED9471B4E4}" dt="2023-05-23T12:10:23.938" v="2311" actId="478"/>
          <ac:spMkLst>
            <pc:docMk/>
            <pc:sldMk cId="1810353817" sldId="345"/>
            <ac:spMk id="6" creationId="{2D917BA3-6B69-458A-FAA6-4CF5F94312A4}"/>
          </ac:spMkLst>
        </pc:spChg>
        <pc:spChg chg="add del mod">
          <ac:chgData name="Bradáčová Lenka" userId="b914d569-2f5f-4cab-a69b-d3ea0a9e791d" providerId="ADAL" clId="{128F251C-8841-4C6A-B4B9-F7ED9471B4E4}" dt="2023-05-23T12:10:14.931" v="2306" actId="478"/>
          <ac:spMkLst>
            <pc:docMk/>
            <pc:sldMk cId="1810353817" sldId="345"/>
            <ac:spMk id="8" creationId="{6397510F-2772-5B67-AE7A-0CAB251040BB}"/>
          </ac:spMkLst>
        </pc:spChg>
      </pc:sldChg>
      <pc:sldChg chg="addSp delSp modSp new mod ord">
        <pc:chgData name="Bradáčová Lenka" userId="b914d569-2f5f-4cab-a69b-d3ea0a9e791d" providerId="ADAL" clId="{128F251C-8841-4C6A-B4B9-F7ED9471B4E4}" dt="2023-05-24T05:36:53.191" v="3030" actId="1076"/>
        <pc:sldMkLst>
          <pc:docMk/>
          <pc:sldMk cId="2418673878" sldId="346"/>
        </pc:sldMkLst>
        <pc:spChg chg="mod">
          <ac:chgData name="Bradáčová Lenka" userId="b914d569-2f5f-4cab-a69b-d3ea0a9e791d" providerId="ADAL" clId="{128F251C-8841-4C6A-B4B9-F7ED9471B4E4}" dt="2023-05-23T12:10:55.935" v="2338" actId="20577"/>
          <ac:spMkLst>
            <pc:docMk/>
            <pc:sldMk cId="2418673878" sldId="346"/>
            <ac:spMk id="2" creationId="{DBFFE31B-E944-6224-1BE1-F4F0BD1464D4}"/>
          </ac:spMkLst>
        </pc:spChg>
        <pc:spChg chg="mod">
          <ac:chgData name="Bradáčová Lenka" userId="b914d569-2f5f-4cab-a69b-d3ea0a9e791d" providerId="ADAL" clId="{128F251C-8841-4C6A-B4B9-F7ED9471B4E4}" dt="2023-05-24T05:36:50.207" v="3029" actId="20577"/>
          <ac:spMkLst>
            <pc:docMk/>
            <pc:sldMk cId="2418673878" sldId="346"/>
            <ac:spMk id="3" creationId="{883E9F05-8BF4-E60F-AFA3-06A6E7236FF7}"/>
          </ac:spMkLst>
        </pc:spChg>
        <pc:spChg chg="add del mod">
          <ac:chgData name="Bradáčová Lenka" userId="b914d569-2f5f-4cab-a69b-d3ea0a9e791d" providerId="ADAL" clId="{128F251C-8841-4C6A-B4B9-F7ED9471B4E4}" dt="2023-05-23T12:49:57.238" v="2684" actId="478"/>
          <ac:spMkLst>
            <pc:docMk/>
            <pc:sldMk cId="2418673878" sldId="346"/>
            <ac:spMk id="6" creationId="{3100DF62-55B5-1133-BC74-8D1AC9A8BF70}"/>
          </ac:spMkLst>
        </pc:spChg>
        <pc:spChg chg="add del">
          <ac:chgData name="Bradáčová Lenka" userId="b914d569-2f5f-4cab-a69b-d3ea0a9e791d" providerId="ADAL" clId="{128F251C-8841-4C6A-B4B9-F7ED9471B4E4}" dt="2023-05-23T12:50:32.404" v="2689" actId="22"/>
          <ac:spMkLst>
            <pc:docMk/>
            <pc:sldMk cId="2418673878" sldId="346"/>
            <ac:spMk id="8" creationId="{E1F304B4-B725-CD90-4786-FB9B5162D384}"/>
          </ac:spMkLst>
        </pc:spChg>
        <pc:picChg chg="add mod">
          <ac:chgData name="Bradáčová Lenka" userId="b914d569-2f5f-4cab-a69b-d3ea0a9e791d" providerId="ADAL" clId="{128F251C-8841-4C6A-B4B9-F7ED9471B4E4}" dt="2023-05-24T05:36:53.191" v="3030" actId="1076"/>
          <ac:picMkLst>
            <pc:docMk/>
            <pc:sldMk cId="2418673878" sldId="346"/>
            <ac:picMk id="5" creationId="{25D86C5F-B98D-48DF-D96A-A94DBEC1BDD4}"/>
          </ac:picMkLst>
        </pc:picChg>
      </pc:sldChg>
      <pc:sldChg chg="modSp new del mod">
        <pc:chgData name="Bradáčová Lenka" userId="b914d569-2f5f-4cab-a69b-d3ea0a9e791d" providerId="ADAL" clId="{128F251C-8841-4C6A-B4B9-F7ED9471B4E4}" dt="2023-05-24T05:33:45.450" v="2809" actId="47"/>
        <pc:sldMkLst>
          <pc:docMk/>
          <pc:sldMk cId="3593893269" sldId="347"/>
        </pc:sldMkLst>
        <pc:spChg chg="mod">
          <ac:chgData name="Bradáčová Lenka" userId="b914d569-2f5f-4cab-a69b-d3ea0a9e791d" providerId="ADAL" clId="{128F251C-8841-4C6A-B4B9-F7ED9471B4E4}" dt="2023-05-23T12:50:56.004" v="2786" actId="20577"/>
          <ac:spMkLst>
            <pc:docMk/>
            <pc:sldMk cId="3593893269" sldId="347"/>
            <ac:spMk id="2" creationId="{19EE0526-F4B6-6B71-DDB2-02A34A6A1287}"/>
          </ac:spMkLst>
        </pc:spChg>
        <pc:spChg chg="mod">
          <ac:chgData name="Bradáčová Lenka" userId="b914d569-2f5f-4cab-a69b-d3ea0a9e791d" providerId="ADAL" clId="{128F251C-8841-4C6A-B4B9-F7ED9471B4E4}" dt="2023-05-23T12:51:40.650" v="2796" actId="20577"/>
          <ac:spMkLst>
            <pc:docMk/>
            <pc:sldMk cId="3593893269" sldId="347"/>
            <ac:spMk id="3" creationId="{E72A8C6C-EDC4-B1B3-DCA5-124D8EE0A119}"/>
          </ac:spMkLst>
        </pc:spChg>
      </pc:sldChg>
      <pc:sldChg chg="modSp new mod">
        <pc:chgData name="Bradáčová Lenka" userId="b914d569-2f5f-4cab-a69b-d3ea0a9e791d" providerId="ADAL" clId="{128F251C-8841-4C6A-B4B9-F7ED9471B4E4}" dt="2023-05-24T07:13:39.085" v="3454" actId="404"/>
        <pc:sldMkLst>
          <pc:docMk/>
          <pc:sldMk cId="3747704536" sldId="347"/>
        </pc:sldMkLst>
        <pc:spChg chg="mod">
          <ac:chgData name="Bradáčová Lenka" userId="b914d569-2f5f-4cab-a69b-d3ea0a9e791d" providerId="ADAL" clId="{128F251C-8841-4C6A-B4B9-F7ED9471B4E4}" dt="2023-05-24T07:13:39.085" v="3454" actId="404"/>
          <ac:spMkLst>
            <pc:docMk/>
            <pc:sldMk cId="3747704536" sldId="347"/>
            <ac:spMk id="2" creationId="{49DAE7DA-44BD-D7D9-DC9C-2248A4285398}"/>
          </ac:spMkLst>
        </pc:spChg>
        <pc:spChg chg="mod">
          <ac:chgData name="Bradáčová Lenka" userId="b914d569-2f5f-4cab-a69b-d3ea0a9e791d" providerId="ADAL" clId="{128F251C-8841-4C6A-B4B9-F7ED9471B4E4}" dt="2023-05-24T07:09:45.353" v="3400" actId="108"/>
          <ac:spMkLst>
            <pc:docMk/>
            <pc:sldMk cId="3747704536" sldId="347"/>
            <ac:spMk id="3" creationId="{5A898B22-9968-4976-FDA2-B8EC8D945B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07FA9-DE9C-409F-85F2-97F44B920B82}" type="datetimeFigureOut">
              <a:rPr lang="cs-CZ" smtClean="0"/>
              <a:t>08.09.2023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384A4-C56D-4B31-91D3-4CC689CA89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81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9pPr>
          </a:lstStyle>
          <a:p>
            <a:fld id="{2DD00B58-B1A6-440A-83E1-02F0307F1FE8}" type="slidenum">
              <a:rPr lang="cs-CZ" altLang="cs-CZ" smtClean="0">
                <a:latin typeface="Calibri" panose="020F0502020204030204" pitchFamily="34" charset="0"/>
              </a:rPr>
              <a:pPr/>
              <a:t>1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35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D9E18-6F36-4172-9D50-A3BC0E12F234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405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9pPr>
          </a:lstStyle>
          <a:p>
            <a:fld id="{8D70B904-5A90-4464-B9FC-BD18E5B72873}" type="slidenum">
              <a:rPr lang="cs-CZ" altLang="cs-CZ" smtClean="0">
                <a:latin typeface="Calibri" panose="020F0502020204030204" pitchFamily="34" charset="0"/>
              </a:rPr>
              <a:pPr/>
              <a:t>16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055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  <a:cs typeface="Arial" panose="020B0604020202020204" pitchFamily="34" charset="0"/>
              </a:defRPr>
            </a:lvl9pPr>
          </a:lstStyle>
          <a:p>
            <a:fld id="{3A31D524-E573-4A0F-9C50-D8C9D1565F4F}" type="slidenum">
              <a:rPr lang="cs-CZ" altLang="cs-CZ" smtClean="0">
                <a:latin typeface="Calibri" panose="020F0502020204030204" pitchFamily="34" charset="0"/>
              </a:rPr>
              <a:pPr/>
              <a:t>17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711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Počet obyvatel na planetě rapidně roste, čím je nasytíme?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2544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D9E18-6F36-4172-9D50-A3BC0E12F23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526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8384A4-C56D-4B31-91D3-4CC689CA894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156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D9E18-6F36-4172-9D50-A3BC0E12F234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247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D9E18-6F36-4172-9D50-A3BC0E12F23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1570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D9E18-6F36-4172-9D50-A3BC0E12F23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6862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D9E18-6F36-4172-9D50-A3BC0E12F234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627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D9E18-6F36-4172-9D50-A3BC0E12F23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86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odkladový obrázek">
            <a:extLst>
              <a:ext uri="{FF2B5EF4-FFF2-40B4-BE49-F238E27FC236}">
                <a16:creationId xmlns:a16="http://schemas.microsoft.com/office/drawing/2014/main" id="{1484CE54-FF2E-408A-B4CF-FF94338BEBE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6" name="Bílý podklad">
            <a:extLst>
              <a:ext uri="{FF2B5EF4-FFF2-40B4-BE49-F238E27FC236}">
                <a16:creationId xmlns:a16="http://schemas.microsoft.com/office/drawing/2014/main" id="{F70F13C3-16CD-4EC9-A61B-A853E6F0F1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522800"/>
            <a:ext cx="15588000" cy="342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9" name="Bílá pod nadpisem" hidden="1"/>
          <p:cNvSpPr/>
          <p:nvPr userDrawn="1"/>
        </p:nvSpPr>
        <p:spPr>
          <a:xfrm>
            <a:off x="4500000" y="1522800"/>
            <a:ext cx="10440000" cy="3420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 hidden="1">
            <a:extLst>
              <a:ext uri="{FF2B5EF4-FFF2-40B4-BE49-F238E27FC236}">
                <a16:creationId xmlns:a16="http://schemas.microsoft.com/office/drawing/2014/main" id="{BCC887BD-1330-4E6F-92EE-65D69E01A7EE}"/>
              </a:ext>
            </a:extLst>
          </p:cNvPr>
          <p:cNvCxnSpPr/>
          <p:nvPr userDrawn="1"/>
        </p:nvCxnSpPr>
        <p:spPr>
          <a:xfrm>
            <a:off x="4114800" y="2152650"/>
            <a:ext cx="0" cy="228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Logo MZe" hidden="1">
            <a:extLst>
              <a:ext uri="{FF2B5EF4-FFF2-40B4-BE49-F238E27FC236}">
                <a16:creationId xmlns:a16="http://schemas.microsoft.com/office/drawing/2014/main" id="{D7F392D9-0192-44DF-B5B6-E60B0F320C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2" y="3215692"/>
            <a:ext cx="3133350" cy="1353315"/>
          </a:xfrm>
          <a:prstGeom prst="rect">
            <a:avLst/>
          </a:prstGeom>
        </p:spPr>
      </p:pic>
      <p:pic>
        <p:nvPicPr>
          <p:cNvPr id="8" name="Logo MZe png" hidden="1">
            <a:extLst>
              <a:ext uri="{FF2B5EF4-FFF2-40B4-BE49-F238E27FC236}">
                <a16:creationId xmlns:a16="http://schemas.microsoft.com/office/drawing/2014/main" id="{129EC058-4951-49A8-B2F1-71C45ED31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" y="3214934"/>
            <a:ext cx="3133350" cy="1353315"/>
          </a:xfrm>
          <a:prstGeom prst="rect">
            <a:avLst/>
          </a:prstGeom>
        </p:spPr>
      </p:pic>
      <p:sp>
        <p:nvSpPr>
          <p:cNvPr id="16" name="Datum">
            <a:extLst>
              <a:ext uri="{FF2B5EF4-FFF2-40B4-BE49-F238E27FC236}">
                <a16:creationId xmlns:a16="http://schemas.microsoft.com/office/drawing/2014/main" id="{19795874-6BF3-4E26-B86E-D2075A368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2160000"/>
            <a:ext cx="2880000" cy="720000"/>
          </a:xfrm>
          <a:noFill/>
        </p:spPr>
        <p:txBody>
          <a:bodyPr tIns="0" rIns="0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2800"/>
            </a:lvl1pPr>
          </a:lstStyle>
          <a:p>
            <a:pPr lvl="0"/>
            <a:r>
              <a:rPr lang="cs-CZ" dirty="0"/>
              <a:t>Datum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00000" y="4140000"/>
            <a:ext cx="10800000" cy="7207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 cap="all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dirty="0"/>
              <a:t>Autor prezentace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00000" y="1990800"/>
            <a:ext cx="10800000" cy="1980000"/>
          </a:xfrm>
          <a:noFill/>
        </p:spPr>
        <p:txBody>
          <a:bodyPr lIns="0" tIns="0" anchor="t" anchorCtr="0">
            <a:noAutofit/>
          </a:bodyPr>
          <a:lstStyle>
            <a:lvl1pPr algn="l">
              <a:lnSpc>
                <a:spcPts val="7800"/>
              </a:lnSpc>
              <a:defRPr sz="6600"/>
            </a:lvl1pPr>
          </a:lstStyle>
          <a:p>
            <a:r>
              <a:rPr lang="cs-CZ" dirty="0"/>
              <a:t>Název</a:t>
            </a:r>
            <a:br>
              <a:rPr lang="cs-CZ" dirty="0"/>
            </a:br>
            <a:r>
              <a:rPr lang="cs-CZ" dirty="0"/>
              <a:t>Prezentace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3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0" y="1980000"/>
            <a:ext cx="15217200" cy="1260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920000" y="3420000"/>
            <a:ext cx="15217200" cy="1656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85BDA0-83BF-4CD1-88C1-35ED22555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6715125" y="440531"/>
            <a:ext cx="525846" cy="12818269"/>
          </a:xfrm>
          <a:prstGeom prst="rect">
            <a:avLst/>
          </a:prstGeom>
        </p:spPr>
      </p:pic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7920000" y="5219700"/>
            <a:ext cx="15217200" cy="7239000"/>
          </a:xfrm>
        </p:spPr>
        <p:txBody>
          <a:bodyPr/>
          <a:lstStyle>
            <a:lvl1pPr marL="504000" indent="-504000">
              <a:buFontTx/>
              <a:buBlip>
                <a:blip r:embed="rId3"/>
              </a:buBlip>
              <a:defRPr cap="all" baseline="0">
                <a:solidFill>
                  <a:schemeClr val="accent2"/>
                </a:solidFill>
              </a:defRPr>
            </a:lvl1pPr>
            <a:lvl2pPr marL="1008000" indent="-504000">
              <a:buClr>
                <a:schemeClr val="accent2"/>
              </a:buClr>
              <a:buFont typeface="+mj-lt"/>
              <a:buAutoNum type="arabicPeriod"/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31548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 s obrázek, střední obrázek či graf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500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500000" cy="4104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5" hasCustomPrompt="1"/>
          </p:nvPr>
        </p:nvSpPr>
        <p:spPr>
          <a:xfrm>
            <a:off x="7239600" y="1979612"/>
            <a:ext cx="10248300" cy="99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Obrázek nebo graf se zdrojem, případně text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111000"/>
            <a:ext cx="158976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26"/>
          </p:nvPr>
        </p:nvSpPr>
        <p:spPr>
          <a:xfrm>
            <a:off x="1249200" y="8679600"/>
            <a:ext cx="4500000" cy="37872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8072000" y="288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8072000" y="342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18072000" y="516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18072000" y="5724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9" hasCustomPrompt="1"/>
          </p:nvPr>
        </p:nvSpPr>
        <p:spPr>
          <a:xfrm>
            <a:off x="18072000" y="744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30" hasCustomPrompt="1"/>
          </p:nvPr>
        </p:nvSpPr>
        <p:spPr>
          <a:xfrm>
            <a:off x="18072000" y="7992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31" hasCustomPrompt="1"/>
          </p:nvPr>
        </p:nvSpPr>
        <p:spPr>
          <a:xfrm>
            <a:off x="18072000" y="9720000"/>
            <a:ext cx="2880000" cy="4320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32" hasCustomPrompt="1"/>
          </p:nvPr>
        </p:nvSpPr>
        <p:spPr>
          <a:xfrm>
            <a:off x="18072000" y="1026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3269660E-B4FE-4175-AA01-54B65588D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20546"/>
          <a:stretch/>
        </p:blipFill>
        <p:spPr>
          <a:xfrm flipH="1">
            <a:off x="6257925" y="2012155"/>
            <a:ext cx="525846" cy="10454645"/>
          </a:xfrm>
          <a:prstGeom prst="rect">
            <a:avLst/>
          </a:prstGeom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4112CEA-A89A-40F5-9B5A-7589038E7C10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08.09.2023</a:t>
            </a:fld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09A95665-5191-4CEE-B676-2081A6A1E17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92B6150-2864-4F6A-814F-8C54C94CA5F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2229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 s líst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Lístek s linkou">
            <a:extLst>
              <a:ext uri="{FF2B5EF4-FFF2-40B4-BE49-F238E27FC236}">
                <a16:creationId xmlns:a16="http://schemas.microsoft.com/office/drawing/2014/main" id="{F1E5EC0C-7B1D-47EC-A3E1-2B402F0B6C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428625" y="450055"/>
            <a:ext cx="525846" cy="1281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6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21888000" cy="9226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5" name="Lístek s linkou">
            <a:extLst>
              <a:ext uri="{FF2B5EF4-FFF2-40B4-BE49-F238E27FC236}">
                <a16:creationId xmlns:a16="http://schemas.microsoft.com/office/drawing/2014/main" id="{F1E5EC0C-7B1D-47EC-A3E1-2B402F0B6C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428625" y="450055"/>
            <a:ext cx="525846" cy="1281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45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10321200" cy="9226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12816000" y="3240000"/>
            <a:ext cx="10321200" cy="9226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7" name="Lístek s linkou">
            <a:extLst>
              <a:ext uri="{FF2B5EF4-FFF2-40B4-BE49-F238E27FC236}">
                <a16:creationId xmlns:a16="http://schemas.microsoft.com/office/drawing/2014/main" id="{F1E5EC0C-7B1D-47EC-A3E1-2B402F0B6C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428625" y="450055"/>
            <a:ext cx="525846" cy="1281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7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ujeme za pozorn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ílý podklad">
            <a:extLst>
              <a:ext uri="{FF2B5EF4-FFF2-40B4-BE49-F238E27FC236}">
                <a16:creationId xmlns:a16="http://schemas.microsoft.com/office/drawing/2014/main" id="{92AF821C-5C62-41EB-8EE6-BD2D59AAC7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3587" y="4338000"/>
            <a:ext cx="12960000" cy="504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61200" y="4338000"/>
            <a:ext cx="7812387" cy="3780000"/>
          </a:xfrm>
          <a:noFill/>
        </p:spPr>
        <p:txBody>
          <a:bodyPr lIns="0" tIns="0" anchor="ctr" anchorCtr="0">
            <a:normAutofit/>
          </a:bodyPr>
          <a:lstStyle>
            <a:lvl1pPr algn="l">
              <a:lnSpc>
                <a:spcPts val="7800"/>
              </a:lnSpc>
              <a:defRPr sz="6600" baseline="0"/>
            </a:lvl1pPr>
          </a:lstStyle>
          <a:p>
            <a:r>
              <a:rPr lang="cs-CZ" dirty="0"/>
              <a:t>Děkujeme</a:t>
            </a:r>
            <a:br>
              <a:rPr lang="cs-CZ" dirty="0"/>
            </a:br>
            <a:r>
              <a:rPr lang="cs-CZ" dirty="0"/>
              <a:t>za pozornost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13587" y="8118000"/>
            <a:ext cx="12960000" cy="1260000"/>
          </a:xfrm>
          <a:noFill/>
        </p:spPr>
        <p:txBody>
          <a:bodyPr anchor="ctr" anchorCtr="1">
            <a:norm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None/>
              <a:defRPr sz="2800" cap="none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 dirty="0"/>
              <a:t>Kontakty: Jméno, adresa, e-mail, telefonní číslo</a:t>
            </a:r>
            <a:br>
              <a:rPr lang="cs-CZ" dirty="0"/>
            </a:br>
            <a:r>
              <a:rPr lang="cs-CZ" dirty="0"/>
              <a:t>Autor fotografií:  Jméno</a:t>
            </a:r>
            <a:endParaRPr lang="en-US" dirty="0"/>
          </a:p>
        </p:txBody>
      </p:sp>
      <p:sp>
        <p:nvSpPr>
          <p:cNvPr id="5" name="Zástup Podkladový obrázek"/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810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3F8F0-0B15-4E14-83F2-B098EE276763}" type="datetimeFigureOut">
              <a:rPr lang="cs-CZ" smtClean="0"/>
              <a:t>08.09.2023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AEB57-D57F-4D0B-A498-0ED3DD8130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534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31600" y="1980000"/>
            <a:ext cx="10614150" cy="1224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OBSAH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8252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0" name="Lístek s linkou">
            <a:extLst>
              <a:ext uri="{FF2B5EF4-FFF2-40B4-BE49-F238E27FC236}">
                <a16:creationId xmlns:a16="http://schemas.microsoft.com/office/drawing/2014/main" id="{F1E5EC0C-7B1D-47EC-A3E1-2B402F0B6C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11706225" y="450055"/>
            <a:ext cx="525846" cy="12818269"/>
          </a:xfrm>
          <a:prstGeom prst="rect">
            <a:avLst/>
          </a:prstGeom>
        </p:spPr>
      </p:pic>
      <p:sp>
        <p:nvSpPr>
          <p:cNvPr id="14" name="Zástup Položka obsahu 1"/>
          <p:cNvSpPr>
            <a:spLocks noGrp="1"/>
          </p:cNvSpPr>
          <p:nvPr>
            <p:ph type="body" sz="quarter" idx="14" hasCustomPrompt="1"/>
          </p:nvPr>
        </p:nvSpPr>
        <p:spPr>
          <a:xfrm>
            <a:off x="12531600" y="3672000"/>
            <a:ext cx="10605600" cy="8786700"/>
          </a:xfrm>
        </p:spPr>
        <p:txBody>
          <a:bodyPr/>
          <a:lstStyle>
            <a:lvl1pPr marL="648000" indent="-648000">
              <a:spcBef>
                <a:spcPts val="0"/>
              </a:spcBef>
              <a:spcAft>
                <a:spcPts val="9000"/>
              </a:spcAft>
              <a:buSzPct val="150000"/>
              <a:buFontTx/>
              <a:buBlip>
                <a:blip r:embed="rId3"/>
              </a:buBlip>
              <a:defRPr sz="3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Položka obsahu</a:t>
            </a:r>
          </a:p>
        </p:txBody>
      </p:sp>
    </p:spTree>
    <p:extLst>
      <p:ext uri="{BB962C8B-B14F-4D97-AF65-F5344CB8AC3E}">
        <p14:creationId xmlns:p14="http://schemas.microsoft.com/office/powerpoint/2010/main" val="7835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457200"/>
            <a:ext cx="166896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F1858FF-BDE0-4C5E-8D26-8CEB64552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79" r="70308" b="14837"/>
          <a:stretch/>
        </p:blipFill>
        <p:spPr>
          <a:xfrm flipH="1">
            <a:off x="6257925" y="2021681"/>
            <a:ext cx="525846" cy="1123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2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 a text v blo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0" y="1980000"/>
            <a:ext cx="4032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7272000" y="4248000"/>
            <a:ext cx="40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5" hasCustomPrompt="1"/>
          </p:nvPr>
        </p:nvSpPr>
        <p:spPr>
          <a:xfrm>
            <a:off x="126936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 hasCustomPrompt="1"/>
          </p:nvPr>
        </p:nvSpPr>
        <p:spPr>
          <a:xfrm>
            <a:off x="179064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26936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79064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79064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26936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79064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11851200" y="1980000"/>
            <a:ext cx="0" cy="11278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85BDA0-83BF-4CD1-88C1-35ED22555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6715125" y="440531"/>
            <a:ext cx="525846" cy="1281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30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řední obrázek, text,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2800" y="3240000"/>
            <a:ext cx="10454400" cy="1332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5624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682800" y="4680000"/>
            <a:ext cx="10454400" cy="432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6002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16002000" y="11634573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7" name="Zástupný symbol pro obrázek 7"/>
          <p:cNvSpPr>
            <a:spLocks noGrp="1"/>
          </p:cNvSpPr>
          <p:nvPr>
            <p:ph type="pic" sz="quarter" idx="23"/>
          </p:nvPr>
        </p:nvSpPr>
        <p:spPr>
          <a:xfrm>
            <a:off x="12682800" y="9331200"/>
            <a:ext cx="2865600" cy="3135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18684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21348000" y="10440000"/>
            <a:ext cx="2160000" cy="1080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18684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21348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F8C1C56-B361-4CFD-80E8-87A461890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11439525" y="440531"/>
            <a:ext cx="525846" cy="1281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8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graf či obrázek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1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5" hasCustomPrompt="1"/>
          </p:nvPr>
        </p:nvSpPr>
        <p:spPr>
          <a:xfrm>
            <a:off x="7920000" y="2017713"/>
            <a:ext cx="15217200" cy="602270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cs-CZ" dirty="0"/>
              <a:t>Kliknutím lze na ikonu lze vložit graf, ale i jiné objekty či text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8910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8910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12366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12366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5822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5822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19278000" y="8676000"/>
            <a:ext cx="2880000" cy="108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19278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111000"/>
            <a:ext cx="158976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59D00A5E-2144-4E6A-95AD-4F60472D95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7" t="14411" r="71879" b="8523"/>
          <a:stretch/>
        </p:blipFill>
        <p:spPr>
          <a:xfrm>
            <a:off x="6191251" y="1903801"/>
            <a:ext cx="666750" cy="10562999"/>
          </a:xfrm>
          <a:prstGeom prst="rect">
            <a:avLst/>
          </a:prstGeom>
        </p:spPr>
      </p:pic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A0F8F35C-3EBD-4D92-A682-98134090EC0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08.09.2023</a:t>
            </a:fld>
            <a:endParaRPr lang="cs-CZ" dirty="0"/>
          </a:p>
        </p:txBody>
      </p:sp>
      <p:sp>
        <p:nvSpPr>
          <p:cNvPr id="20" name="Zástupný symbol pro zápatí 19">
            <a:extLst>
              <a:ext uri="{FF2B5EF4-FFF2-40B4-BE49-F238E27FC236}">
                <a16:creationId xmlns:a16="http://schemas.microsoft.com/office/drawing/2014/main" id="{83CB2368-0C7F-4A8D-82C9-F3F9B375AD3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1" name="Zástupný symbol pro číslo snímku 20">
            <a:extLst>
              <a:ext uri="{FF2B5EF4-FFF2-40B4-BE49-F238E27FC236}">
                <a16:creationId xmlns:a16="http://schemas.microsoft.com/office/drawing/2014/main" id="{694D55FB-482C-4174-9D72-A2274FB4E15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4424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tři obrázky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2059200"/>
            <a:ext cx="3812400" cy="54360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7E2288-C6D9-4297-B5DD-4093A2EB3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7" t="14411" r="71879" b="8523"/>
          <a:stretch/>
        </p:blipFill>
        <p:spPr>
          <a:xfrm>
            <a:off x="6191251" y="1903801"/>
            <a:ext cx="666750" cy="10562999"/>
          </a:xfrm>
          <a:prstGeom prst="rect">
            <a:avLst/>
          </a:prstGeom>
        </p:spPr>
      </p:pic>
      <p:sp>
        <p:nvSpPr>
          <p:cNvPr id="9" name="Zástupný symbol pro obrázek 7"/>
          <p:cNvSpPr>
            <a:spLocks noGrp="1"/>
          </p:cNvSpPr>
          <p:nvPr>
            <p:ph type="pic" sz="quarter" idx="15"/>
          </p:nvPr>
        </p:nvSpPr>
        <p:spPr>
          <a:xfrm>
            <a:off x="12529800" y="2059200"/>
            <a:ext cx="3812400" cy="54360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pro obrázek 7"/>
          <p:cNvSpPr>
            <a:spLocks noGrp="1"/>
          </p:cNvSpPr>
          <p:nvPr>
            <p:ph type="pic" sz="quarter" idx="16"/>
          </p:nvPr>
        </p:nvSpPr>
        <p:spPr>
          <a:xfrm>
            <a:off x="17820000" y="2059200"/>
            <a:ext cx="3812400" cy="54360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396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239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19" hasCustomPrompt="1"/>
          </p:nvPr>
        </p:nvSpPr>
        <p:spPr>
          <a:xfrm>
            <a:off x="125316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0" hasCustomPrompt="1"/>
          </p:nvPr>
        </p:nvSpPr>
        <p:spPr>
          <a:xfrm>
            <a:off x="12531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7820000" y="8042400"/>
            <a:ext cx="3812400" cy="5400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2" hasCustomPrompt="1"/>
          </p:nvPr>
        </p:nvSpPr>
        <p:spPr>
          <a:xfrm>
            <a:off x="178200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7239600" y="10800000"/>
            <a:ext cx="38124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7239600" y="1217565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12531600" y="10800000"/>
            <a:ext cx="38160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12531600" y="1217430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sp>
        <p:nvSpPr>
          <p:cNvPr id="22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17820000" y="10800000"/>
            <a:ext cx="3812400" cy="1296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%</a:t>
            </a:r>
          </a:p>
        </p:txBody>
      </p:sp>
      <p:sp>
        <p:nvSpPr>
          <p:cNvPr id="23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17820000" y="12174300"/>
            <a:ext cx="3812400" cy="3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 celkového počtu</a:t>
            </a:r>
          </a:p>
        </p:txBody>
      </p:sp>
      <p:cxnSp>
        <p:nvCxnSpPr>
          <p:cNvPr id="24" name="Přímá spojnice 23"/>
          <p:cNvCxnSpPr>
            <a:cxnSpLocks/>
          </p:cNvCxnSpPr>
          <p:nvPr userDrawn="1"/>
        </p:nvCxnSpPr>
        <p:spPr>
          <a:xfrm>
            <a:off x="11785350" y="1980000"/>
            <a:ext cx="0" cy="10486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>
            <a:cxnSpLocks/>
          </p:cNvCxnSpPr>
          <p:nvPr userDrawn="1"/>
        </p:nvCxnSpPr>
        <p:spPr>
          <a:xfrm>
            <a:off x="17070900" y="1980000"/>
            <a:ext cx="0" cy="10486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BEB555-79A3-47E9-B777-CD6AF6AE243A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B3895B8-0BD6-4EDC-959F-D82D66CA15D6}" type="datetimeFigureOut">
              <a:rPr lang="cs-CZ" smtClean="0"/>
              <a:t>08.09.2023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D4D53E-F1AF-46C3-8230-7A2D6B81B02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31FB46-E73A-4EC4-9E00-0D05DF8D0E6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118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graf či tabulka se zdroj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quarter" idx="15" hasCustomPrompt="1"/>
          </p:nvPr>
        </p:nvSpPr>
        <p:spPr>
          <a:xfrm>
            <a:off x="7239600" y="1979612"/>
            <a:ext cx="15897600" cy="10479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dirty="0"/>
              <a:t>Obrázek nebo graf se zdrojem, případně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</a:t>
            </a:r>
            <a:br>
              <a:rPr lang="cs-CZ" dirty="0"/>
            </a:br>
            <a:r>
              <a:rPr lang="cs-CZ" dirty="0"/>
              <a:t>vložíte</a:t>
            </a:r>
            <a:br>
              <a:rPr lang="cs-CZ" dirty="0"/>
            </a:br>
            <a:r>
              <a:rPr lang="cs-CZ" dirty="0"/>
              <a:t>nadpis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12903000"/>
            <a:ext cx="12960000" cy="432000"/>
          </a:xfrm>
        </p:spPr>
        <p:txBody>
          <a:bodyPr anchor="b" anchorCtr="0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Zdroj: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EDC5855-5478-41DF-9956-B3B19B4C3F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14767"/>
          <a:stretch/>
        </p:blipFill>
        <p:spPr>
          <a:xfrm flipH="1">
            <a:off x="6257925" y="2012155"/>
            <a:ext cx="525846" cy="11246645"/>
          </a:xfrm>
          <a:prstGeom prst="rect">
            <a:avLst/>
          </a:prstGeom>
        </p:spPr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81E1459-9530-4B93-9D6D-409F0958B9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498400" y="1979810"/>
            <a:ext cx="432000" cy="432000"/>
          </a:xfrm>
          <a:solidFill>
            <a:schemeClr val="accent1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0" name="Zástupný symbol pro text 5">
            <a:extLst>
              <a:ext uri="{FF2B5EF4-FFF2-40B4-BE49-F238E27FC236}">
                <a16:creationId xmlns:a16="http://schemas.microsoft.com/office/drawing/2014/main" id="{91238411-F7B2-4C2E-B752-012ACEEB09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498400" y="3148010"/>
            <a:ext cx="432000" cy="432000"/>
          </a:xfrm>
          <a:solidFill>
            <a:schemeClr val="accent4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1" name="Zástupný symbol pro text 5">
            <a:extLst>
              <a:ext uri="{FF2B5EF4-FFF2-40B4-BE49-F238E27FC236}">
                <a16:creationId xmlns:a16="http://schemas.microsoft.com/office/drawing/2014/main" id="{ACCC8690-2D85-435A-979C-ECFD7FD54A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498400" y="2563910"/>
            <a:ext cx="432000" cy="432000"/>
          </a:xfrm>
          <a:solidFill>
            <a:schemeClr val="accent3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 dirty="0"/>
              <a:t> </a:t>
            </a:r>
          </a:p>
        </p:txBody>
      </p:sp>
      <p:sp>
        <p:nvSpPr>
          <p:cNvPr id="12" name="Zástupný symbol pro text 13">
            <a:extLst>
              <a:ext uri="{FF2B5EF4-FFF2-40B4-BE49-F238E27FC236}">
                <a16:creationId xmlns:a16="http://schemas.microsoft.com/office/drawing/2014/main" id="{D036E4CD-F9CC-4C94-9BC0-C61C87612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74400" y="2012154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3" name="Zástupný symbol pro text 13">
            <a:extLst>
              <a:ext uri="{FF2B5EF4-FFF2-40B4-BE49-F238E27FC236}">
                <a16:creationId xmlns:a16="http://schemas.microsoft.com/office/drawing/2014/main" id="{570776ED-CE61-4689-82BC-FFCCE7766B6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74400" y="2563200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E9C2F4F2-5EA5-44B2-970A-95EB1301C9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074400" y="3146400"/>
            <a:ext cx="2062800" cy="432000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4D73951F-C1A7-4F5F-ADFE-929DB12722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678150" y="2012154"/>
            <a:ext cx="4140000" cy="1566246"/>
          </a:xfrm>
        </p:spPr>
        <p:txBody>
          <a:bodyPr anchor="ctr" anchorCtr="0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3200" b="0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</a:t>
            </a:r>
          </a:p>
        </p:txBody>
      </p:sp>
      <p:sp>
        <p:nvSpPr>
          <p:cNvPr id="20" name="Zástupný symbol pro číslo snímku 19">
            <a:extLst>
              <a:ext uri="{FF2B5EF4-FFF2-40B4-BE49-F238E27FC236}">
                <a16:creationId xmlns:a16="http://schemas.microsoft.com/office/drawing/2014/main" id="{7FEDBD48-8860-4068-B323-34D475515FC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117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data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3600" y="1980000"/>
            <a:ext cx="10443600" cy="1260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EEDCB-EB91-4C4F-A503-5C6FE3AC84D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3420000"/>
            <a:ext cx="10443600" cy="241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4" name="Přímá spojnice 3"/>
          <p:cNvCxnSpPr>
            <a:cxnSpLocks/>
          </p:cNvCxnSpPr>
          <p:nvPr userDrawn="1"/>
        </p:nvCxnSpPr>
        <p:spPr>
          <a:xfrm>
            <a:off x="11851200" y="1980000"/>
            <a:ext cx="0" cy="112788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85BDA0-83BF-4CD1-88C1-35ED22555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1"/>
          <a:stretch/>
        </p:blipFill>
        <p:spPr>
          <a:xfrm>
            <a:off x="6715125" y="440531"/>
            <a:ext cx="525846" cy="12818269"/>
          </a:xfrm>
          <a:prstGeom prst="rect">
            <a:avLst/>
          </a:prstGeom>
        </p:spPr>
      </p:pic>
      <p:sp>
        <p:nvSpPr>
          <p:cNvPr id="17" name="Zástupný symbol pro tex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272000" y="1980000"/>
            <a:ext cx="4068000" cy="1260000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48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Data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23" hasCustomPrompt="1"/>
          </p:nvPr>
        </p:nvSpPr>
        <p:spPr>
          <a:xfrm>
            <a:off x="7239600" y="424800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4" hasCustomPrompt="1"/>
          </p:nvPr>
        </p:nvSpPr>
        <p:spPr>
          <a:xfrm>
            <a:off x="7239600" y="5652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5" hasCustomPrompt="1"/>
          </p:nvPr>
        </p:nvSpPr>
        <p:spPr>
          <a:xfrm>
            <a:off x="7239600" y="701025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6" hasCustomPrompt="1"/>
          </p:nvPr>
        </p:nvSpPr>
        <p:spPr>
          <a:xfrm>
            <a:off x="7239600" y="8424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7" hasCustomPrompt="1"/>
          </p:nvPr>
        </p:nvSpPr>
        <p:spPr>
          <a:xfrm>
            <a:off x="7239600" y="9772500"/>
            <a:ext cx="4068000" cy="1296000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0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8" hasCustomPrompt="1"/>
          </p:nvPr>
        </p:nvSpPr>
        <p:spPr>
          <a:xfrm>
            <a:off x="7239600" y="11160000"/>
            <a:ext cx="4068000" cy="972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MJ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12693600" y="5954400"/>
            <a:ext cx="10443600" cy="6484950"/>
          </a:xfrm>
        </p:spPr>
        <p:txBody>
          <a:bodyPr/>
          <a:lstStyle>
            <a:lvl1pPr marL="504000" indent="-504000">
              <a:buFont typeface="+mj-lt"/>
              <a:buAutoNum type="arabicPeriod"/>
              <a:defRPr cap="all" baseline="0">
                <a:solidFill>
                  <a:schemeClr val="accent2"/>
                </a:solidFill>
              </a:defRPr>
            </a:lvl1pPr>
            <a:lvl2pPr marL="504000" indent="0">
              <a:buFontTx/>
              <a:buNone/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50562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21888000" cy="122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9200" y="3240000"/>
            <a:ext cx="21888000" cy="922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9200" y="12826800"/>
            <a:ext cx="2880000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fld id="{9B3895B8-0BD6-4EDC-959F-D82D66CA15D6}" type="datetimeFigureOut">
              <a:rPr lang="cs-CZ" smtClean="0"/>
              <a:pPr/>
              <a:t>08.09.2023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9199" y="12826800"/>
            <a:ext cx="16127999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400">
                <a:solidFill>
                  <a:schemeClr val="bg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257200" y="12826800"/>
            <a:ext cx="2880000" cy="43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>
                <a:solidFill>
                  <a:schemeClr val="bg2"/>
                </a:solidFill>
              </a:defRPr>
            </a:lvl1pPr>
          </a:lstStyle>
          <a:p>
            <a:fld id="{C79EEDCB-EB91-4C4F-A503-5C6FE3AC84D2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9" name="Vodítko vertik. 4" hidden="1">
            <a:extLst>
              <a:ext uri="{FF2B5EF4-FFF2-40B4-BE49-F238E27FC236}">
                <a16:creationId xmlns:a16="http://schemas.microsoft.com/office/drawing/2014/main" id="{3C895B8F-B083-4AB2-ABAF-76FFED21E58B}"/>
              </a:ext>
            </a:extLst>
          </p:cNvPr>
          <p:cNvCxnSpPr/>
          <p:nvPr userDrawn="1"/>
        </p:nvCxnSpPr>
        <p:spPr>
          <a:xfrm>
            <a:off x="23929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odítko vertik. 3" hidden="1">
            <a:extLst>
              <a:ext uri="{FF2B5EF4-FFF2-40B4-BE49-F238E27FC236}">
                <a16:creationId xmlns:a16="http://schemas.microsoft.com/office/drawing/2014/main" id="{E20CCA9D-0858-4D06-AD11-DB0C32CCCB3F}"/>
              </a:ext>
            </a:extLst>
          </p:cNvPr>
          <p:cNvCxnSpPr/>
          <p:nvPr userDrawn="1"/>
        </p:nvCxnSpPr>
        <p:spPr>
          <a:xfrm>
            <a:off x="23137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odítko vertik. 2" hidden="1">
            <a:extLst>
              <a:ext uri="{FF2B5EF4-FFF2-40B4-BE49-F238E27FC236}">
                <a16:creationId xmlns:a16="http://schemas.microsoft.com/office/drawing/2014/main" id="{552F0DDD-210D-4D0D-B69E-49C20B18EE61}"/>
              </a:ext>
            </a:extLst>
          </p:cNvPr>
          <p:cNvCxnSpPr/>
          <p:nvPr userDrawn="1"/>
        </p:nvCxnSpPr>
        <p:spPr>
          <a:xfrm>
            <a:off x="1249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Vodítko vertik. 1" hidden="1">
            <a:extLst>
              <a:ext uri="{FF2B5EF4-FFF2-40B4-BE49-F238E27FC236}">
                <a16:creationId xmlns:a16="http://schemas.microsoft.com/office/drawing/2014/main" id="{4605B7AA-218E-4F0A-B999-802A12C3C648}"/>
              </a:ext>
            </a:extLst>
          </p:cNvPr>
          <p:cNvCxnSpPr/>
          <p:nvPr userDrawn="1"/>
        </p:nvCxnSpPr>
        <p:spPr>
          <a:xfrm>
            <a:off x="457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odítko horiz. 5" hidden="1">
            <a:extLst>
              <a:ext uri="{FF2B5EF4-FFF2-40B4-BE49-F238E27FC236}">
                <a16:creationId xmlns:a16="http://schemas.microsoft.com/office/drawing/2014/main" id="{02A43B78-8D94-4A2A-B8D6-D956D5628068}"/>
              </a:ext>
            </a:extLst>
          </p:cNvPr>
          <p:cNvCxnSpPr/>
          <p:nvPr userDrawn="1"/>
        </p:nvCxnSpPr>
        <p:spPr>
          <a:xfrm>
            <a:off x="0" y="132588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odítko horiz. 4" hidden="1">
            <a:extLst>
              <a:ext uri="{FF2B5EF4-FFF2-40B4-BE49-F238E27FC236}">
                <a16:creationId xmlns:a16="http://schemas.microsoft.com/office/drawing/2014/main" id="{98DFABD4-A214-480D-94A5-1E1544CD332E}"/>
              </a:ext>
            </a:extLst>
          </p:cNvPr>
          <p:cNvCxnSpPr/>
          <p:nvPr userDrawn="1"/>
        </p:nvCxnSpPr>
        <p:spPr>
          <a:xfrm>
            <a:off x="0" y="124668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odítko horiz. 3" hidden="1">
            <a:extLst>
              <a:ext uri="{FF2B5EF4-FFF2-40B4-BE49-F238E27FC236}">
                <a16:creationId xmlns:a16="http://schemas.microsoft.com/office/drawing/2014/main" id="{292E6A4A-D85F-47FA-88D3-6AFDEBD14EAC}"/>
              </a:ext>
            </a:extLst>
          </p:cNvPr>
          <p:cNvCxnSpPr/>
          <p:nvPr userDrawn="1"/>
        </p:nvCxnSpPr>
        <p:spPr>
          <a:xfrm>
            <a:off x="0" y="32400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odítko horiz. 2" hidden="1">
            <a:extLst>
              <a:ext uri="{FF2B5EF4-FFF2-40B4-BE49-F238E27FC236}">
                <a16:creationId xmlns:a16="http://schemas.microsoft.com/office/drawing/2014/main" id="{CA282E34-2CFA-4C0E-88E6-0A81E1260065}"/>
              </a:ext>
            </a:extLst>
          </p:cNvPr>
          <p:cNvCxnSpPr/>
          <p:nvPr userDrawn="1"/>
        </p:nvCxnSpPr>
        <p:spPr>
          <a:xfrm>
            <a:off x="0" y="19800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odítko horiz. 1" hidden="1">
            <a:extLst>
              <a:ext uri="{FF2B5EF4-FFF2-40B4-BE49-F238E27FC236}">
                <a16:creationId xmlns:a16="http://schemas.microsoft.com/office/drawing/2014/main" id="{0EB48E79-C8D3-4A13-B2EF-7C2BF5C2F322}"/>
              </a:ext>
            </a:extLst>
          </p:cNvPr>
          <p:cNvCxnSpPr/>
          <p:nvPr userDrawn="1"/>
        </p:nvCxnSpPr>
        <p:spPr>
          <a:xfrm>
            <a:off x="0" y="457200"/>
            <a:ext cx="2438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36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3" r:id="rId12"/>
    <p:sldLayoutId id="2147483684" r:id="rId13"/>
    <p:sldLayoutId id="2147483685" r:id="rId14"/>
    <p:sldLayoutId id="2147483682" r:id="rId15"/>
    <p:sldLayoutId id="2147483686" r:id="rId16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48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1828800" rtl="0" eaLnBrk="1" latinLnBrk="0" hangingPunct="1">
        <a:lnSpc>
          <a:spcPct val="90000"/>
        </a:lnSpc>
        <a:spcBef>
          <a:spcPts val="2000"/>
        </a:spcBef>
        <a:buClr>
          <a:schemeClr val="accent2"/>
        </a:buClr>
        <a:buFontTx/>
        <a:buBlip>
          <a:blip r:embed="rId18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360000" algn="l" defTabSz="18288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1" userDrawn="1">
          <p15:clr>
            <a:srgbClr val="F26B43"/>
          </p15:clr>
        </p15:guide>
        <p15:guide id="3" pos="287" userDrawn="1">
          <p15:clr>
            <a:srgbClr val="F26B43"/>
          </p15:clr>
        </p15:guide>
        <p15:guide id="4" pos="15075" userDrawn="1">
          <p15:clr>
            <a:srgbClr val="F26B43"/>
          </p15:clr>
        </p15:guide>
        <p15:guide id="5" orient="horz" pos="283" userDrawn="1">
          <p15:clr>
            <a:srgbClr val="F26B43"/>
          </p15:clr>
        </p15:guide>
        <p15:guide id="6" orient="horz" pos="8357" userDrawn="1">
          <p15:clr>
            <a:srgbClr val="F26B43"/>
          </p15:clr>
        </p15:guide>
        <p15:guide id="7" orient="horz" pos="1236" userDrawn="1">
          <p15:clr>
            <a:srgbClr val="F26B43"/>
          </p15:clr>
        </p15:guide>
        <p15:guide id="8" orient="horz" pos="2029" userDrawn="1">
          <p15:clr>
            <a:srgbClr val="F26B43"/>
          </p15:clr>
        </p15:guide>
        <p15:guide id="9" orient="horz" pos="7858" userDrawn="1">
          <p15:clr>
            <a:srgbClr val="F26B43"/>
          </p15:clr>
        </p15:guide>
        <p15:guide id="10" pos="786" userDrawn="1">
          <p15:clr>
            <a:srgbClr val="F26B43"/>
          </p15:clr>
        </p15:guide>
        <p15:guide id="11" pos="145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food.ec.europa.eu/safety/food-waste/eu-actions-against-food-waste/eu-platform-food-losses-and-food-waste_cs" TargetMode="External"/><Relationship Id="rId3" Type="http://schemas.openxmlformats.org/officeDocument/2006/relationships/hyperlink" Target="https://eur-lex.europa.eu/legal-content/CS/TXT/?uri=CELEX:32008L0098" TargetMode="External"/><Relationship Id="rId7" Type="http://schemas.openxmlformats.org/officeDocument/2006/relationships/hyperlink" Target="https://www.szif.cz/cs/nd-dotacni-programy-18#:~:text=C%C3%ADlem%20dotace%20je%20p%C5%99isp%C4%9Bt%20ke,technologick%C3%A9ho%20vybaven%C3%AD%2C%20potravinov%C3%BDm%20bank%C3%A1m%20p%C5%99%C3%ADp.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oodnet.cz/images/sb0063-2023.pdf" TargetMode="External"/><Relationship Id="rId5" Type="http://schemas.openxmlformats.org/officeDocument/2006/relationships/hyperlink" Target="https://food.ec.europa.eu/safety/food-waste_en" TargetMode="External"/><Relationship Id="rId4" Type="http://schemas.openxmlformats.org/officeDocument/2006/relationships/hyperlink" Target="https://eur-lex.europa.eu/resource.html?uri=cellar:05b634bd-1b4e-11ee-806b-01aa75ed71a1.0001.02/DOC_1&amp;format=PDF" TargetMode="External"/><Relationship Id="rId9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hyperlink" Target="mailto:dana.triska@mze.c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eur-lex.europa.eu/legal-content/CS/TXT/?qid=1663917152126&amp;uri=CELEX%3A32008L0098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vironment.ec.europa.eu/topics/waste-and-recycling/waste-framework-directive_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ec.europa.eu/eurostat/statistics-explained/index.php?title=Food_waste_and_food_waste_prevention_-_estimates&amp;stable=0&amp;redirect=no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agri.cz/public/web/file/723608/Aktualizovany__seznam_opravnenych_prijemcu_darovanych_potravin_26_4_2023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text 6"/>
          <p:cNvSpPr>
            <a:spLocks noGrp="1"/>
          </p:cNvSpPr>
          <p:nvPr>
            <p:ph type="body" sz="quarter" idx="12"/>
          </p:nvPr>
        </p:nvSpPr>
        <p:spPr>
          <a:xfrm>
            <a:off x="576263" y="746126"/>
            <a:ext cx="22630578" cy="4405313"/>
          </a:xfrm>
          <a:solidFill>
            <a:srgbClr val="FFFFFF">
              <a:alpha val="85097"/>
            </a:srgbClr>
          </a:solidFill>
        </p:spPr>
        <p:txBody>
          <a:bodyPr/>
          <a:lstStyle/>
          <a:p>
            <a:endParaRPr lang="cs-CZ" altLang="cs-CZ" dirty="0"/>
          </a:p>
        </p:txBody>
      </p:sp>
      <p:sp>
        <p:nvSpPr>
          <p:cNvPr id="18435" name="Datum"/>
          <p:cNvSpPr>
            <a:spLocks noGrp="1"/>
          </p:cNvSpPr>
          <p:nvPr>
            <p:ph type="body" sz="quarter" idx="11"/>
          </p:nvPr>
        </p:nvSpPr>
        <p:spPr>
          <a:xfrm>
            <a:off x="3756027" y="5540375"/>
            <a:ext cx="15941674" cy="1317625"/>
          </a:xfrm>
        </p:spPr>
        <p:txBody>
          <a:bodyPr/>
          <a:lstStyle/>
          <a:p>
            <a:pPr algn="ctr">
              <a:spcBef>
                <a:spcPct val="0"/>
              </a:spcBef>
            </a:pPr>
            <a:endParaRPr lang="cs-CZ" sz="3600" b="1" cap="all" dirty="0"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</a:pPr>
            <a:r>
              <a:rPr lang="cs-CZ" sz="3600" b="1" cap="all" dirty="0">
                <a:latin typeface="+mj-lt"/>
                <a:ea typeface="+mj-ea"/>
                <a:cs typeface="+mj-cs"/>
              </a:rPr>
              <a:t>Konference Předcházení vzniku odpadů 2023 </a:t>
            </a:r>
            <a:endParaRPr lang="cs-CZ" altLang="cs-CZ" sz="3600" b="1" cap="all" dirty="0">
              <a:latin typeface="+mj-lt"/>
              <a:ea typeface="+mj-ea"/>
              <a:cs typeface="+mj-cs"/>
            </a:endParaRPr>
          </a:p>
        </p:txBody>
      </p:sp>
      <p:sp>
        <p:nvSpPr>
          <p:cNvPr id="25" name="Podnadpis snímku"/>
          <p:cNvSpPr>
            <a:spLocks noGrp="1"/>
          </p:cNvSpPr>
          <p:nvPr>
            <p:ph type="subTitle" idx="1"/>
          </p:nvPr>
        </p:nvSpPr>
        <p:spPr>
          <a:xfrm>
            <a:off x="595313" y="11478417"/>
            <a:ext cx="11784013" cy="1627981"/>
          </a:xfrm>
        </p:spPr>
        <p:txBody>
          <a:bodyPr/>
          <a:lstStyle/>
          <a:p>
            <a:pPr defTabSz="1828617">
              <a:defRPr/>
            </a:pPr>
            <a:r>
              <a:rPr lang="cs-CZ" sz="3000" dirty="0"/>
              <a:t>MVDr. Dana tříska</a:t>
            </a:r>
          </a:p>
          <a:p>
            <a:pPr defTabSz="1828617">
              <a:defRPr/>
            </a:pPr>
            <a:r>
              <a:rPr lang="cs-CZ" sz="3000" dirty="0"/>
              <a:t>Ministerstvo zemědělství</a:t>
            </a:r>
          </a:p>
          <a:p>
            <a:pPr defTabSz="1828617">
              <a:defRPr/>
            </a:pPr>
            <a:r>
              <a:rPr lang="cs-CZ" sz="3000" dirty="0"/>
              <a:t>19. 9. 2023</a:t>
            </a:r>
          </a:p>
        </p:txBody>
      </p:sp>
      <p:sp>
        <p:nvSpPr>
          <p:cNvPr id="24" name="Nadpis snímku"/>
          <p:cNvSpPr>
            <a:spLocks noGrp="1"/>
          </p:cNvSpPr>
          <p:nvPr>
            <p:ph type="ctrTitle"/>
          </p:nvPr>
        </p:nvSpPr>
        <p:spPr>
          <a:xfrm>
            <a:off x="4330699" y="2237583"/>
            <a:ext cx="19695949" cy="2755900"/>
          </a:xfrm>
        </p:spPr>
        <p:txBody>
          <a:bodyPr/>
          <a:lstStyle/>
          <a:p>
            <a:pPr defTabSz="1828617">
              <a:defRPr/>
            </a:pPr>
            <a:r>
              <a:rPr lang="cs-CZ" sz="7199" dirty="0"/>
              <a:t>plýtvání potravinami z pohledu Ministerstva zemědělství</a:t>
            </a:r>
          </a:p>
        </p:txBody>
      </p:sp>
      <p:pic>
        <p:nvPicPr>
          <p:cNvPr id="18438" name="Logo MZ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1" y="3376613"/>
            <a:ext cx="31337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vislá linka">
            <a:extLst>
              <a:ext uri="{FF2B5EF4-FFF2-40B4-BE49-F238E27FC236}">
                <a16:creationId xmlns:a16="http://schemas.microsoft.com/office/drawing/2014/main" id="{CCC7CE16-A853-4FB5-9503-EB361932F740}"/>
              </a:ext>
            </a:extLst>
          </p:cNvPr>
          <p:cNvCxnSpPr/>
          <p:nvPr/>
        </p:nvCxnSpPr>
        <p:spPr>
          <a:xfrm>
            <a:off x="4043362" y="2543176"/>
            <a:ext cx="0" cy="2289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Horizontální linka">
            <a:extLst>
              <a:ext uri="{FF2B5EF4-FFF2-40B4-BE49-F238E27FC236}">
                <a16:creationId xmlns:a16="http://schemas.microsoft.com/office/drawing/2014/main" id="{BCC3897C-92BD-4E21-9710-197D4402CD39}"/>
              </a:ext>
            </a:extLst>
          </p:cNvPr>
          <p:cNvCxnSpPr/>
          <p:nvPr/>
        </p:nvCxnSpPr>
        <p:spPr>
          <a:xfrm>
            <a:off x="1587" y="5540375"/>
            <a:ext cx="2180748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164" y="7181850"/>
            <a:ext cx="10029011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98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C01CF6-60A9-4012-B536-AA987BA2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909" y="1497082"/>
            <a:ext cx="14101637" cy="1397553"/>
          </a:xfrm>
        </p:spPr>
        <p:txBody>
          <a:bodyPr>
            <a:normAutofit/>
          </a:bodyPr>
          <a:lstStyle/>
          <a:p>
            <a:r>
              <a:rPr lang="cs-CZ" sz="6000" dirty="0"/>
              <a:t>Darování potravin</a:t>
            </a:r>
          </a:p>
        </p:txBody>
      </p:sp>
      <p:pic>
        <p:nvPicPr>
          <p:cNvPr id="5" name="Picture 2" descr="Zemědělští výzkumníci a výzkumnice se mohou začít hlásit o Ceny ministra  zemědělství | Zahradnictví">
            <a:extLst>
              <a:ext uri="{FF2B5EF4-FFF2-40B4-BE49-F238E27FC236}">
                <a16:creationId xmlns:a16="http://schemas.microsoft.com/office/drawing/2014/main" id="{60366C6B-8AA5-F1E7-2C93-EDD893BD1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64651" y="0"/>
            <a:ext cx="5922524" cy="299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6"/>
          <p:cNvSpPr>
            <a:spLocks noGrp="1"/>
          </p:cNvSpPr>
          <p:nvPr>
            <p:ph sz="quarter" idx="13"/>
          </p:nvPr>
        </p:nvSpPr>
        <p:spPr>
          <a:xfrm>
            <a:off x="1216909" y="3284146"/>
            <a:ext cx="21888000" cy="96282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3600" b="1" dirty="0"/>
              <a:t> </a:t>
            </a:r>
            <a:r>
              <a:rPr lang="cs-CZ" sz="3600" b="1" u="sng" dirty="0"/>
              <a:t>Dobrovolné darování potravin </a:t>
            </a:r>
            <a:r>
              <a:rPr lang="cs-CZ" sz="3600" dirty="0"/>
              <a:t>dle § 11 odst. 3 zákona č. 110/1997 Sb.</a:t>
            </a:r>
          </a:p>
          <a:p>
            <a:pPr marL="0" indent="0" algn="just">
              <a:lnSpc>
                <a:spcPct val="150000"/>
              </a:lnSpc>
              <a:spcBef>
                <a:spcPts val="3600"/>
              </a:spcBef>
              <a:buNone/>
            </a:pPr>
            <a:r>
              <a:rPr lang="cs-CZ" sz="3600" i="1" dirty="0"/>
              <a:t>„Potraviny uváděné na trh jiným provozovatelem potravinářského podniku než provozovatelem uvedeným v odstavci 2, které nejsou v souladu s požadavky stanovenými tímto zákonem nebo přímo použitelným předpisem Evropské unie upravujícím požadavky na potraviny, ale jsou bezpečné, mohou být bezplatně poskytnuty neziskové organizaci, která shromažďuje bezplatně potraviny, skladuje a přiděluje je veřejně prospěšným právnickým osobám, které poskytují potravinovou pomoc; tyto neziskové organizace určí ministerstvo rozhodnutím vydaným z moci úřední. Potraviny podle věty první musí být následně uváděny na trh pouze bezplatně.“</a:t>
            </a:r>
          </a:p>
          <a:p>
            <a:endParaRPr lang="cs-CZ" sz="3600" dirty="0"/>
          </a:p>
          <a:p>
            <a:pPr marL="0" indent="0">
              <a:buNone/>
            </a:pPr>
            <a:endParaRPr lang="cs-CZ" sz="3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6794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emědělští výzkumníci a výzkumnice se mohou začít hlásit o Ceny ministra  zemědělství | Zahradnictví">
            <a:extLst>
              <a:ext uri="{FF2B5EF4-FFF2-40B4-BE49-F238E27FC236}">
                <a16:creationId xmlns:a16="http://schemas.microsoft.com/office/drawing/2014/main" id="{60366C6B-8AA5-F1E7-2C93-EDD893BD1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85288" y="72885"/>
            <a:ext cx="5922524" cy="299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DCCA790-5F61-4D2F-9BE3-5E28A537B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3247" y="874352"/>
            <a:ext cx="22201265" cy="2743200"/>
          </a:xfrm>
        </p:spPr>
        <p:txBody>
          <a:bodyPr>
            <a:normAutofit/>
          </a:bodyPr>
          <a:lstStyle/>
          <a:p>
            <a:r>
              <a:rPr lang="cs-CZ" sz="6600" dirty="0"/>
              <a:t>Dotační program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792977-E1AC-4E57-B2C8-A1A9B1079A6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9947" y="2441227"/>
            <a:ext cx="21890182" cy="10886846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cs-CZ" sz="3600" dirty="0"/>
              <a:t>Podpora činnosti potravinových bank a dalších subjektů, které shromažďují potraviny dle § 11 zákona č. 110/1997. </a:t>
            </a:r>
          </a:p>
          <a:p>
            <a:pPr algn="just">
              <a:lnSpc>
                <a:spcPct val="150000"/>
              </a:lnSpc>
            </a:pPr>
            <a:r>
              <a:rPr lang="cs-CZ" sz="3600" dirty="0"/>
              <a:t>Od roku 2016 byl spuštěn </a:t>
            </a:r>
            <a:r>
              <a:rPr lang="cs-CZ" sz="3600" b="1" dirty="0"/>
              <a:t>dotační program 18 Podpora činnosti potravinových bank a dalších subjektů s humanitárním zaměřením</a:t>
            </a:r>
            <a:r>
              <a:rPr lang="cs-CZ" sz="36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cs-CZ" sz="3600" dirty="0"/>
              <a:t>Podporu mohou potravinové banky využít na pronájmy, rekonstrukce a budování nových skladů, na jejich vybavení chladicím a mrazicím zařízením, na nákup automobilů pro svoz potravin a zejména na režijní náklady, jako jsou např. energie.</a:t>
            </a:r>
          </a:p>
          <a:p>
            <a:pPr algn="just">
              <a:lnSpc>
                <a:spcPct val="150000"/>
              </a:lnSpc>
            </a:pPr>
            <a:r>
              <a:rPr lang="cs-CZ" sz="3600" dirty="0"/>
              <a:t>Cílem podpory je přispět ke snížení plýtvání potravinami a předejít vzniku potravinového odpadu a zároveň tak podpořit distribuci potravin lidem na hranici hmotné nouze, kteří jsou bez adekvátního přístupu k základním potravinám.</a:t>
            </a:r>
          </a:p>
          <a:p>
            <a:pPr algn="just">
              <a:lnSpc>
                <a:spcPct val="150000"/>
              </a:lnSpc>
            </a:pPr>
            <a:r>
              <a:rPr lang="cs-CZ" altLang="cs-CZ" sz="3600" dirty="0">
                <a:solidFill>
                  <a:srgbClr val="FF0000"/>
                </a:solidFill>
              </a:rPr>
              <a:t>Jedná se aktuálně o jediný stabilní zdroj financování provozu potravinových bank z veřejných zdrojů</a:t>
            </a:r>
            <a:r>
              <a:rPr lang="cs-CZ" altLang="cs-CZ" dirty="0">
                <a:solidFill>
                  <a:srgbClr val="FF0000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cs-CZ" sz="3600" dirty="0"/>
              <a:t>Nově budou v rámci dotačních programů Operačního programu Strategický plán SZP zvýhodněni zemědělci a výrobci potravin, kteří spolupracují s potravinovými bankami. </a:t>
            </a:r>
          </a:p>
          <a:p>
            <a:pPr algn="just">
              <a:lnSpc>
                <a:spcPct val="15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6043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CCA790-5F61-4D2F-9BE3-5E28A537B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3247" y="874352"/>
            <a:ext cx="22201265" cy="2743200"/>
          </a:xfrm>
        </p:spPr>
        <p:txBody>
          <a:bodyPr>
            <a:normAutofit/>
          </a:bodyPr>
          <a:lstStyle/>
          <a:p>
            <a:r>
              <a:rPr lang="cs-CZ" sz="6600" dirty="0"/>
              <a:t>Dotační program  - DP 18</a:t>
            </a:r>
            <a:endParaRPr lang="cs-CZ" sz="6600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792977-E1AC-4E57-B2C8-A1A9B1079A6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0" y="2024279"/>
            <a:ext cx="21794210" cy="11274773"/>
          </a:xfrm>
        </p:spPr>
        <p:txBody>
          <a:bodyPr>
            <a:normAutofit/>
          </a:bodyPr>
          <a:lstStyle/>
          <a:p>
            <a:pPr algn="just"/>
            <a:endParaRPr lang="cs-CZ" altLang="cs-CZ" i="1" dirty="0"/>
          </a:p>
          <a:p>
            <a:endParaRPr lang="cs-CZ" i="1" dirty="0"/>
          </a:p>
          <a:p>
            <a:endParaRPr lang="cs-CZ" i="1" dirty="0"/>
          </a:p>
          <a:p>
            <a:endParaRPr lang="cs-CZ" i="1" dirty="0"/>
          </a:p>
        </p:txBody>
      </p:sp>
      <p:pic>
        <p:nvPicPr>
          <p:cNvPr id="4" name="Picture 2" descr="Zemědělští výzkumníci a výzkumnice se mohou začít hlásit o Ceny ministra  zemědělství | Zahradnictví">
            <a:extLst>
              <a:ext uri="{FF2B5EF4-FFF2-40B4-BE49-F238E27FC236}">
                <a16:creationId xmlns:a16="http://schemas.microsoft.com/office/drawing/2014/main" id="{60366C6B-8AA5-F1E7-2C93-EDD893BD1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85288" y="72885"/>
            <a:ext cx="5922524" cy="299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BF944B6C-762C-9234-CB25-FF3BBBABEE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477103"/>
              </p:ext>
            </p:extLst>
          </p:nvPr>
        </p:nvGraphicFramePr>
        <p:xfrm>
          <a:off x="3124200" y="2914651"/>
          <a:ext cx="19259556" cy="104955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val="2024935203"/>
                    </a:ext>
                  </a:extLst>
                </a:gridCol>
                <a:gridCol w="1623484">
                  <a:extLst>
                    <a:ext uri="{9D8B030D-6E8A-4147-A177-3AD203B41FA5}">
                      <a16:colId xmlns:a16="http://schemas.microsoft.com/office/drawing/2014/main" val="3596954536"/>
                    </a:ext>
                  </a:extLst>
                </a:gridCol>
                <a:gridCol w="1623484">
                  <a:extLst>
                    <a:ext uri="{9D8B030D-6E8A-4147-A177-3AD203B41FA5}">
                      <a16:colId xmlns:a16="http://schemas.microsoft.com/office/drawing/2014/main" val="3221277289"/>
                    </a:ext>
                  </a:extLst>
                </a:gridCol>
                <a:gridCol w="1623484">
                  <a:extLst>
                    <a:ext uri="{9D8B030D-6E8A-4147-A177-3AD203B41FA5}">
                      <a16:colId xmlns:a16="http://schemas.microsoft.com/office/drawing/2014/main" val="1224812253"/>
                    </a:ext>
                  </a:extLst>
                </a:gridCol>
                <a:gridCol w="1623484">
                  <a:extLst>
                    <a:ext uri="{9D8B030D-6E8A-4147-A177-3AD203B41FA5}">
                      <a16:colId xmlns:a16="http://schemas.microsoft.com/office/drawing/2014/main" val="328342627"/>
                    </a:ext>
                  </a:extLst>
                </a:gridCol>
                <a:gridCol w="1623484">
                  <a:extLst>
                    <a:ext uri="{9D8B030D-6E8A-4147-A177-3AD203B41FA5}">
                      <a16:colId xmlns:a16="http://schemas.microsoft.com/office/drawing/2014/main" val="962408509"/>
                    </a:ext>
                  </a:extLst>
                </a:gridCol>
                <a:gridCol w="1623484">
                  <a:extLst>
                    <a:ext uri="{9D8B030D-6E8A-4147-A177-3AD203B41FA5}">
                      <a16:colId xmlns:a16="http://schemas.microsoft.com/office/drawing/2014/main" val="3910139193"/>
                    </a:ext>
                  </a:extLst>
                </a:gridCol>
                <a:gridCol w="1623484">
                  <a:extLst>
                    <a:ext uri="{9D8B030D-6E8A-4147-A177-3AD203B41FA5}">
                      <a16:colId xmlns:a16="http://schemas.microsoft.com/office/drawing/2014/main" val="3178353157"/>
                    </a:ext>
                  </a:extLst>
                </a:gridCol>
                <a:gridCol w="1623484">
                  <a:extLst>
                    <a:ext uri="{9D8B030D-6E8A-4147-A177-3AD203B41FA5}">
                      <a16:colId xmlns:a16="http://schemas.microsoft.com/office/drawing/2014/main" val="2614899883"/>
                    </a:ext>
                  </a:extLst>
                </a:gridCol>
                <a:gridCol w="1623484">
                  <a:extLst>
                    <a:ext uri="{9D8B030D-6E8A-4147-A177-3AD203B41FA5}">
                      <a16:colId xmlns:a16="http://schemas.microsoft.com/office/drawing/2014/main" val="3789212251"/>
                    </a:ext>
                  </a:extLst>
                </a:gridCol>
              </a:tblGrid>
              <a:tr h="970414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rok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2016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2017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2018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>
                          <a:effectLst/>
                        </a:rPr>
                        <a:t>2019</a:t>
                      </a:r>
                      <a:endParaRPr lang="cs-CZ" sz="3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>
                          <a:effectLst/>
                        </a:rPr>
                        <a:t>2020</a:t>
                      </a:r>
                      <a:endParaRPr lang="cs-CZ" sz="3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>
                          <a:effectLst/>
                        </a:rPr>
                        <a:t>2021</a:t>
                      </a:r>
                      <a:endParaRPr lang="cs-CZ" sz="3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2022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2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celkem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96782141"/>
                  </a:ext>
                </a:extLst>
              </a:tr>
              <a:tr h="1543103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shromážděné potraviny (t)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1209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2336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4200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5000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6300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9300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9691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 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39619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84425362"/>
                  </a:ext>
                </a:extLst>
              </a:tr>
              <a:tr h="2115632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podpora investiční </a:t>
                      </a:r>
                    </a:p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(mil. Kč)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13,9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>
                          <a:effectLst/>
                        </a:rPr>
                        <a:t>19,4</a:t>
                      </a:r>
                      <a:endParaRPr lang="cs-CZ" sz="3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11,6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66,8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19,7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13,9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10,6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161,4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29262573"/>
                  </a:ext>
                </a:extLst>
              </a:tr>
              <a:tr h="2804851">
                <a:tc>
                  <a:txBody>
                    <a:bodyPr/>
                    <a:lstStyle/>
                    <a:p>
                      <a:pPr algn="l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podpora neinvestiční (mil. Kč)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>
                          <a:effectLst/>
                        </a:rPr>
                        <a:t>8,6</a:t>
                      </a:r>
                      <a:endParaRPr lang="cs-CZ" sz="3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>
                          <a:effectLst/>
                        </a:rPr>
                        <a:t>10,2</a:t>
                      </a:r>
                      <a:endParaRPr lang="cs-CZ" sz="3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>
                          <a:effectLst/>
                        </a:rPr>
                        <a:t>29,1</a:t>
                      </a:r>
                      <a:endParaRPr lang="cs-CZ" sz="3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>
                          <a:effectLst/>
                        </a:rPr>
                        <a:t>49,7</a:t>
                      </a:r>
                      <a:endParaRPr lang="cs-CZ" sz="3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>
                          <a:effectLst/>
                        </a:rPr>
                        <a:t>75</a:t>
                      </a:r>
                      <a:endParaRPr lang="cs-CZ" sz="3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>
                          <a:effectLst/>
                        </a:rPr>
                        <a:t>69</a:t>
                      </a:r>
                      <a:endParaRPr lang="cs-CZ" sz="3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89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95,1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>
                          <a:effectLst/>
                        </a:rPr>
                        <a:t>425,7</a:t>
                      </a:r>
                      <a:endParaRPr lang="cs-CZ" sz="3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89451941"/>
                  </a:ext>
                </a:extLst>
              </a:tr>
              <a:tr h="3061583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podpora celkem </a:t>
                      </a:r>
                    </a:p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(mil. Kč)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>
                          <a:effectLst/>
                        </a:rPr>
                        <a:t>22,5</a:t>
                      </a:r>
                      <a:endParaRPr lang="cs-CZ" sz="3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>
                          <a:effectLst/>
                        </a:rPr>
                        <a:t>29,6</a:t>
                      </a:r>
                      <a:endParaRPr lang="cs-CZ" sz="3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>
                          <a:effectLst/>
                        </a:rPr>
                        <a:t>40,7</a:t>
                      </a:r>
                      <a:endParaRPr lang="cs-CZ" sz="3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116,5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>
                          <a:effectLst/>
                        </a:rPr>
                        <a:t>94,7</a:t>
                      </a:r>
                      <a:endParaRPr lang="cs-CZ" sz="3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>
                          <a:effectLst/>
                        </a:rPr>
                        <a:t>82,9</a:t>
                      </a:r>
                      <a:endParaRPr lang="cs-CZ" sz="3600" baseline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99,6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100,6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cs-CZ" sz="3600" baseline="0" dirty="0">
                          <a:effectLst/>
                        </a:rPr>
                        <a:t>587,1</a:t>
                      </a:r>
                      <a:endParaRPr lang="cs-CZ" sz="3600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35752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9963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249200" y="2436436"/>
            <a:ext cx="21888000" cy="9226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3600" dirty="0"/>
              <a:t>Za rok 2022 shromáždily potravinové banky celkem </a:t>
            </a:r>
            <a:r>
              <a:rPr lang="cs-CZ" sz="3600" b="1" dirty="0"/>
              <a:t>9 691 tun</a:t>
            </a:r>
            <a:r>
              <a:rPr lang="cs-CZ" sz="3600" dirty="0"/>
              <a:t> potravin.</a:t>
            </a:r>
          </a:p>
          <a:p>
            <a:pPr>
              <a:lnSpc>
                <a:spcPct val="150000"/>
              </a:lnSpc>
            </a:pPr>
            <a:r>
              <a:rPr lang="cs-CZ" sz="3600" dirty="0"/>
              <a:t>Od producentů a výrobců potravin získaly v roce 2022 potravinové banky cca </a:t>
            </a:r>
            <a:r>
              <a:rPr lang="cs-CZ" sz="3600" b="1" dirty="0"/>
              <a:t>2301 tun potravin</a:t>
            </a:r>
            <a:r>
              <a:rPr lang="cs-CZ" sz="3600" dirty="0"/>
              <a:t>.</a:t>
            </a:r>
          </a:p>
          <a:p>
            <a:pPr>
              <a:lnSpc>
                <a:spcPct val="150000"/>
              </a:lnSpc>
            </a:pPr>
            <a:r>
              <a:rPr lang="cs-CZ" sz="3600" dirty="0"/>
              <a:t>Pro výrobce je výhodnější potraviny darovat než je na své náklady likvidovat.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388" y="6345380"/>
            <a:ext cx="9827836" cy="65525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78" y="6570586"/>
            <a:ext cx="9144000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6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C01CF6-60A9-4012-B536-AA987BA2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545" y="1082944"/>
            <a:ext cx="17946220" cy="1438583"/>
          </a:xfrm>
        </p:spPr>
        <p:txBody>
          <a:bodyPr>
            <a:normAutofit/>
          </a:bodyPr>
          <a:lstStyle/>
          <a:p>
            <a:r>
              <a:rPr lang="cs-CZ" sz="7199" dirty="0"/>
              <a:t>Darování pokrmů</a:t>
            </a:r>
          </a:p>
        </p:txBody>
      </p:sp>
      <p:pic>
        <p:nvPicPr>
          <p:cNvPr id="5" name="Picture 2" descr="Zemědělští výzkumníci a výzkumnice se mohou začít hlásit o Ceny ministra  zemědělství | Zahradnictví">
            <a:extLst>
              <a:ext uri="{FF2B5EF4-FFF2-40B4-BE49-F238E27FC236}">
                <a16:creationId xmlns:a16="http://schemas.microsoft.com/office/drawing/2014/main" id="{60366C6B-8AA5-F1E7-2C93-EDD893BD1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64651" y="0"/>
            <a:ext cx="5922524" cy="299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D3BEC6C7-382C-6649-AC22-97579F8E4EB4}"/>
              </a:ext>
            </a:extLst>
          </p:cNvPr>
          <p:cNvSpPr txBox="1">
            <a:spLocks/>
          </p:cNvSpPr>
          <p:nvPr/>
        </p:nvSpPr>
        <p:spPr>
          <a:xfrm>
            <a:off x="840546" y="2744785"/>
            <a:ext cx="22585512" cy="109712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chemeClr val="accent2"/>
              </a:buClr>
              <a:buFontTx/>
              <a:buBlip>
                <a:blip r:embed="rId4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4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cs-CZ" sz="3600" b="1" dirty="0"/>
              <a:t>Pokrmy</a:t>
            </a:r>
            <a:r>
              <a:rPr lang="cs-CZ" sz="3600" dirty="0"/>
              <a:t> = potraviny s vysokým potenciálním rizikem výskytu mikrobiologické kontaminace, tím mohou představovat i vyšší potenciální zdravotní riziko pro spotřebitele.</a:t>
            </a:r>
          </a:p>
          <a:p>
            <a:pPr lvl="0" algn="just">
              <a:lnSpc>
                <a:spcPct val="150000"/>
              </a:lnSpc>
            </a:pPr>
            <a:r>
              <a:rPr lang="cs-CZ" sz="3600" b="1" dirty="0"/>
              <a:t> Vyhláška č. 121/2023 Sb. o požadavcích na pokrmy </a:t>
            </a:r>
            <a:r>
              <a:rPr lang="cs-CZ" sz="3600" dirty="0"/>
              <a:t>(novela z roku 2023 – platí od 1.7.2023).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3600" dirty="0"/>
              <a:t> Vymezuje kritéria pro bezpečnost pokrmů, teploty a podmínky pro uvádění pokrmů na trh, mikrobiologická kritéria.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3600" b="1" dirty="0"/>
              <a:t> Usnadnění možnosti darování pokrmů: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3600" dirty="0"/>
              <a:t> Novela vyhlášky umožní zchlazení nebo zmrazení teplých pokrmů ve lhůtě stanovené pro jejich vydání.</a:t>
            </a:r>
          </a:p>
          <a:p>
            <a:pPr lvl="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3600" dirty="0"/>
              <a:t> Provozovatelům stravovacích služeb bude tímto umožněno darovat přebytečné teplé pokrmy, které budou zchlazeny nebo zmrazeny.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sz="3600" dirty="0"/>
              <a:t> Takové pokrmy bude možné následně ve zchlazeném či zmrazeném stavu např. darovat organizacím poskytujícím potraviny pro charitativní účely, které je mohou darovat jak ve zchlazené či zmrazené formě (nebo je i ohřát a podávat teplé). Tímto bude umožněno darovat přebytečné pokrmy ve lhůtě pro jejich vydání i jinak než skrze potravinové banky.</a:t>
            </a:r>
          </a:p>
        </p:txBody>
      </p:sp>
    </p:spTree>
    <p:extLst>
      <p:ext uri="{BB962C8B-B14F-4D97-AF65-F5344CB8AC3E}">
        <p14:creationId xmlns:p14="http://schemas.microsoft.com/office/powerpoint/2010/main" val="1185735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C01CF6-60A9-4012-B536-AA987BA2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909" y="1497082"/>
            <a:ext cx="14101637" cy="1397553"/>
          </a:xfrm>
        </p:spPr>
        <p:txBody>
          <a:bodyPr>
            <a:normAutofit/>
          </a:bodyPr>
          <a:lstStyle/>
          <a:p>
            <a:r>
              <a:rPr lang="cs-CZ" sz="6000" dirty="0"/>
              <a:t>Vysvětlení pojmů</a:t>
            </a:r>
          </a:p>
        </p:txBody>
      </p:sp>
      <p:pic>
        <p:nvPicPr>
          <p:cNvPr id="5" name="Picture 2" descr="Zemědělští výzkumníci a výzkumnice se mohou začít hlásit o Ceny ministra  zemědělství | Zahradnictví">
            <a:extLst>
              <a:ext uri="{FF2B5EF4-FFF2-40B4-BE49-F238E27FC236}">
                <a16:creationId xmlns:a16="http://schemas.microsoft.com/office/drawing/2014/main" id="{60366C6B-8AA5-F1E7-2C93-EDD893BD1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64651" y="0"/>
            <a:ext cx="5922524" cy="299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6"/>
          <p:cNvSpPr>
            <a:spLocks noGrp="1"/>
          </p:cNvSpPr>
          <p:nvPr>
            <p:ph sz="quarter" idx="13"/>
          </p:nvPr>
        </p:nvSpPr>
        <p:spPr>
          <a:xfrm>
            <a:off x="1216909" y="3284146"/>
            <a:ext cx="21888000" cy="96282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3600" dirty="0">
                <a:latin typeface="+mj-lt"/>
                <a:cs typeface="Arial" charset="0"/>
              </a:rPr>
              <a:t>Potraviny s označením „</a:t>
            </a:r>
            <a:r>
              <a:rPr lang="cs-CZ" altLang="cs-CZ" sz="3600" b="1" dirty="0">
                <a:latin typeface="+mj-lt"/>
                <a:cs typeface="Arial" charset="0"/>
              </a:rPr>
              <a:t>data použitelnosti</a:t>
            </a:r>
            <a:r>
              <a:rPr lang="cs-CZ" altLang="cs-CZ" sz="3600" dirty="0">
                <a:latin typeface="+mj-lt"/>
                <a:cs typeface="Arial" charset="0"/>
              </a:rPr>
              <a:t>“ </a:t>
            </a:r>
            <a:r>
              <a:rPr lang="cs-CZ" altLang="cs-CZ" sz="3600" b="1" dirty="0">
                <a:latin typeface="+mj-lt"/>
                <a:cs typeface="Arial" charset="0"/>
              </a:rPr>
              <a:t>nejsou</a:t>
            </a:r>
            <a:r>
              <a:rPr lang="cs-CZ" altLang="cs-CZ" sz="3600" dirty="0">
                <a:latin typeface="+mj-lt"/>
                <a:cs typeface="Arial" charset="0"/>
              </a:rPr>
              <a:t> v okamžiku překročení tohoto data považovány za potraviny </a:t>
            </a:r>
            <a:r>
              <a:rPr lang="cs-CZ" altLang="cs-CZ" sz="3600" b="1" dirty="0">
                <a:latin typeface="+mj-lt"/>
                <a:cs typeface="Arial" charset="0"/>
              </a:rPr>
              <a:t>bezpečné, </a:t>
            </a:r>
            <a:r>
              <a:rPr lang="cs-CZ" altLang="cs-CZ" sz="3600" dirty="0">
                <a:latin typeface="+mj-lt"/>
                <a:cs typeface="Arial" charset="0"/>
              </a:rPr>
              <a:t>nelze je uvádět na trh a darovat.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3600" dirty="0">
                <a:latin typeface="+mj-lt"/>
                <a:cs typeface="Arial" charset="0"/>
              </a:rPr>
              <a:t> Potraviny s označením „</a:t>
            </a:r>
            <a:r>
              <a:rPr lang="cs-CZ" altLang="cs-CZ" sz="3600" b="1" dirty="0">
                <a:latin typeface="+mj-lt"/>
                <a:cs typeface="Arial" charset="0"/>
              </a:rPr>
              <a:t>data minimální trvanlivosti</a:t>
            </a:r>
            <a:r>
              <a:rPr lang="cs-CZ" altLang="cs-CZ" sz="3600" dirty="0">
                <a:latin typeface="+mj-lt"/>
                <a:cs typeface="Arial" charset="0"/>
              </a:rPr>
              <a:t>“ </a:t>
            </a:r>
            <a:r>
              <a:rPr lang="cs-CZ" altLang="cs-CZ" sz="3600" b="1" dirty="0">
                <a:latin typeface="+mj-lt"/>
                <a:cs typeface="Arial" charset="0"/>
              </a:rPr>
              <a:t>mohou být po překročení tohoto data uváděny na trh</a:t>
            </a:r>
            <a:r>
              <a:rPr lang="cs-CZ" altLang="cs-CZ" sz="3600" dirty="0">
                <a:latin typeface="+mj-lt"/>
                <a:cs typeface="Arial" charset="0"/>
              </a:rPr>
              <a:t>, za předpokladu, že jsou bezpečné a jsou takto označené.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cs-CZ" altLang="cs-CZ" sz="3600" dirty="0">
              <a:latin typeface="+mj-lt"/>
              <a:cs typeface="Arial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cs-CZ" altLang="cs-CZ" sz="3600" dirty="0">
              <a:latin typeface="+mj-lt"/>
              <a:cs typeface="Arial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altLang="cs-CZ" sz="3600" b="1" dirty="0">
                <a:latin typeface="+mj-lt"/>
                <a:cs typeface="Arial" charset="0"/>
              </a:rPr>
              <a:t>VZDĚLÁVÁNÍ SPOTŘEBITELŮ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050" y="7937050"/>
            <a:ext cx="7511859" cy="49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37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A47DD-1049-4560-8762-CA15266FF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1306513"/>
            <a:ext cx="21885275" cy="1244600"/>
          </a:xfrm>
        </p:spPr>
        <p:txBody>
          <a:bodyPr/>
          <a:lstStyle/>
          <a:p>
            <a:pPr algn="ctr" defTabSz="1828617">
              <a:defRPr/>
            </a:pPr>
            <a:r>
              <a:rPr lang="cs-CZ" sz="5000" dirty="0"/>
              <a:t>Užitečné odkazy</a:t>
            </a:r>
          </a:p>
        </p:txBody>
      </p:sp>
      <p:sp>
        <p:nvSpPr>
          <p:cNvPr id="38915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250951" y="2551113"/>
            <a:ext cx="22793325" cy="10655300"/>
          </a:xfrm>
        </p:spPr>
        <p:txBody>
          <a:bodyPr/>
          <a:lstStyle/>
          <a:p>
            <a:pPr marL="358739" indent="-358739" defTabSz="1828617">
              <a:lnSpc>
                <a:spcPct val="150000"/>
              </a:lnSpc>
              <a:defRPr/>
            </a:pPr>
            <a:r>
              <a:rPr lang="cs-CZ" altLang="cs-CZ" sz="4000" b="1" dirty="0">
                <a:hlinkClick r:id="rId3"/>
              </a:rPr>
              <a:t>Směrnice </a:t>
            </a:r>
            <a:r>
              <a:rPr lang="cs-CZ" sz="4000" b="1" dirty="0">
                <a:hlinkClick r:id="rId3"/>
              </a:rPr>
              <a:t>Evropského parlamentu a Rady (ES) č. 98/2008 </a:t>
            </a:r>
            <a:r>
              <a:rPr lang="cs-CZ" altLang="cs-CZ" sz="4000" b="1" dirty="0">
                <a:hlinkClick r:id="rId3"/>
              </a:rPr>
              <a:t>o odpadech </a:t>
            </a:r>
            <a:endParaRPr lang="cs-CZ" altLang="cs-CZ" sz="4000" b="1" dirty="0"/>
          </a:p>
          <a:p>
            <a:pPr>
              <a:lnSpc>
                <a:spcPct val="150000"/>
              </a:lnSpc>
            </a:pPr>
            <a:r>
              <a:rPr lang="cs-CZ" sz="4000" b="1" dirty="0">
                <a:hlinkClick r:id="rId4"/>
              </a:rPr>
              <a:t>Návrh revize směrnice EU o odpadech (v anglickém jazyce) </a:t>
            </a:r>
            <a:endParaRPr lang="cs-CZ" sz="4000" b="1" dirty="0"/>
          </a:p>
          <a:p>
            <a:pPr>
              <a:lnSpc>
                <a:spcPct val="150000"/>
              </a:lnSpc>
            </a:pPr>
            <a:r>
              <a:rPr lang="cs-CZ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Více informací k návrhu směrnice a relevantní dokumenty: </a:t>
            </a:r>
            <a:r>
              <a:rPr lang="cs-CZ" sz="4000" dirty="0">
                <a:hlinkClick r:id="rId5"/>
              </a:rPr>
              <a:t>https://food.ec.europa.eu/safety/food-waste_en</a:t>
            </a:r>
            <a:endParaRPr lang="cs-CZ" sz="4000" dirty="0"/>
          </a:p>
          <a:p>
            <a:pPr marL="358739" indent="-358739" defTabSz="1828617">
              <a:lnSpc>
                <a:spcPct val="150000"/>
              </a:lnSpc>
              <a:defRPr/>
            </a:pPr>
            <a:r>
              <a:rPr lang="cs-CZ" altLang="cs-CZ" sz="4000" dirty="0"/>
              <a:t>Vyhláška č. 121/2023 Sb. o požadavcích na pokrmy: </a:t>
            </a:r>
            <a:r>
              <a:rPr lang="cs-CZ" altLang="cs-CZ" sz="4000" dirty="0">
                <a:hlinkClick r:id="rId6"/>
              </a:rPr>
              <a:t>https://www.foodnet.cz/images/sb0063-2023.pdf</a:t>
            </a:r>
            <a:endParaRPr lang="cs-CZ" altLang="cs-CZ" sz="4000" dirty="0"/>
          </a:p>
          <a:p>
            <a:pPr marL="358739" indent="-358739" algn="just" defTabSz="1828617">
              <a:lnSpc>
                <a:spcPct val="150000"/>
              </a:lnSpc>
              <a:defRPr/>
            </a:pPr>
            <a:r>
              <a:rPr lang="cs-CZ" sz="4000" dirty="0">
                <a:hlinkClick r:id="rId7"/>
              </a:rPr>
              <a:t>Dotační program 18. </a:t>
            </a:r>
            <a:r>
              <a:rPr lang="cs-CZ" sz="4000" i="1" dirty="0">
                <a:hlinkClick r:id="rId7"/>
              </a:rPr>
              <a:t>PODPORA ČINNOSTI POTRAVINOVÝCH BANK A DALŠÍCH SUBJEKTŮ S HUMANITÁRNÍM ZAMĚŘENÍM</a:t>
            </a:r>
            <a:endParaRPr lang="cs-CZ" altLang="cs-CZ" sz="4000" dirty="0"/>
          </a:p>
          <a:p>
            <a:pPr marL="358739" indent="-358739" algn="just" defTabSz="1828617">
              <a:lnSpc>
                <a:spcPct val="150000"/>
              </a:lnSpc>
              <a:defRPr/>
            </a:pPr>
            <a:r>
              <a:rPr lang="cs-CZ" sz="4000" dirty="0"/>
              <a:t>Platforma EU věnovaná ztrátám potravin a plýtvání potravinami: </a:t>
            </a:r>
            <a:r>
              <a:rPr lang="en-US" sz="4000" dirty="0">
                <a:hlinkClick r:id="rId8"/>
              </a:rPr>
              <a:t>EU Platform on Food Losses and Food Waste (europa.eu)</a:t>
            </a:r>
            <a:endParaRPr lang="cs-CZ" sz="4000" dirty="0"/>
          </a:p>
          <a:p>
            <a:pPr marL="0" indent="0" defTabSz="1828617">
              <a:lnSpc>
                <a:spcPct val="150000"/>
              </a:lnSpc>
              <a:buNone/>
              <a:defRPr/>
            </a:pPr>
            <a:endParaRPr lang="cs-CZ" altLang="cs-CZ" sz="4000" dirty="0">
              <a:solidFill>
                <a:schemeClr val="accent1"/>
              </a:solidFill>
            </a:endParaRPr>
          </a:p>
        </p:txBody>
      </p:sp>
      <p:pic>
        <p:nvPicPr>
          <p:cNvPr id="4" name="Picture 2" descr="Zemědělští výzkumníci a výzkumnice se mohou začít hlásit o Ceny ministra  zemědělství | Zahradnictví">
            <a:extLst>
              <a:ext uri="{FF2B5EF4-FFF2-40B4-BE49-F238E27FC236}">
                <a16:creationId xmlns:a16="http://schemas.microsoft.com/office/drawing/2014/main" id="{60366C6B-8AA5-F1E7-2C93-EDD893BD1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85288" y="72885"/>
            <a:ext cx="5922524" cy="299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60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957"/>
            <a:ext cx="24387175" cy="13745957"/>
          </a:xfrm>
          <a:prstGeom prst="rect">
            <a:avLst/>
          </a:prstGeom>
        </p:spPr>
      </p:pic>
      <p:sp>
        <p:nvSpPr>
          <p:cNvPr id="58370" name="Zástupný symbol pro text 19"/>
          <p:cNvSpPr>
            <a:spLocks noGrp="1"/>
          </p:cNvSpPr>
          <p:nvPr>
            <p:ph type="body" sz="quarter" idx="12"/>
          </p:nvPr>
        </p:nvSpPr>
        <p:spPr>
          <a:xfrm>
            <a:off x="5964670" y="4338638"/>
            <a:ext cx="13681075" cy="6759575"/>
          </a:xfrm>
          <a:solidFill>
            <a:srgbClr val="FFFFFF">
              <a:alpha val="85097"/>
            </a:srgbClr>
          </a:solidFill>
        </p:spPr>
        <p:txBody>
          <a:bodyPr/>
          <a:lstStyle/>
          <a:p>
            <a:endParaRPr lang="cs-CZ" alt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1EC619-241E-451F-A24E-56421AA5D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61675" y="4338639"/>
            <a:ext cx="7810500" cy="3779837"/>
          </a:xfrm>
        </p:spPr>
        <p:txBody>
          <a:bodyPr/>
          <a:lstStyle/>
          <a:p>
            <a:pPr defTabSz="1828617">
              <a:defRPr/>
            </a:pPr>
            <a:r>
              <a:rPr lang="cs-CZ" dirty="0"/>
              <a:t>Děkuji</a:t>
            </a:r>
            <a:br>
              <a:rPr lang="cs-CZ" dirty="0"/>
            </a:br>
            <a:r>
              <a:rPr lang="cs-CZ" dirty="0"/>
              <a:t>ZA POZORNOST</a:t>
            </a:r>
          </a:p>
        </p:txBody>
      </p:sp>
      <p:sp>
        <p:nvSpPr>
          <p:cNvPr id="58372" name="Podnadpis 2"/>
          <p:cNvSpPr>
            <a:spLocks noGrp="1"/>
          </p:cNvSpPr>
          <p:nvPr>
            <p:ph type="subTitle" idx="1"/>
          </p:nvPr>
        </p:nvSpPr>
        <p:spPr>
          <a:xfrm>
            <a:off x="5715001" y="8118475"/>
            <a:ext cx="13681075" cy="2979738"/>
          </a:xfrm>
        </p:spPr>
        <p:txBody>
          <a:bodyPr/>
          <a:lstStyle/>
          <a:p>
            <a:r>
              <a:rPr lang="cs-CZ" altLang="cs-CZ" sz="3200" dirty="0"/>
              <a:t>Kontakt:</a:t>
            </a:r>
          </a:p>
          <a:p>
            <a:r>
              <a:rPr lang="cs-CZ" altLang="cs-CZ" sz="3200" dirty="0"/>
              <a:t>       MVDr. Dana TŘÍSKA, </a:t>
            </a:r>
            <a:r>
              <a:rPr lang="cs-CZ" altLang="cs-CZ" sz="3200" dirty="0">
                <a:hlinkClick r:id="rId4"/>
              </a:rPr>
              <a:t>dana.triska@mze.cz</a:t>
            </a:r>
            <a:r>
              <a:rPr lang="cs-CZ" altLang="cs-CZ" sz="3200" dirty="0"/>
              <a:t>, tel.: 221812702</a:t>
            </a:r>
          </a:p>
          <a:p>
            <a:r>
              <a:rPr lang="cs-CZ" altLang="cs-CZ" sz="3200" dirty="0"/>
              <a:t>Odbor potravinářský, Ministerstvo zemědělství</a:t>
            </a:r>
          </a:p>
          <a:p>
            <a:r>
              <a:rPr lang="cs-CZ" altLang="cs-CZ" sz="3200" dirty="0"/>
              <a:t>www.eagri.cz</a:t>
            </a:r>
          </a:p>
        </p:txBody>
      </p:sp>
      <p:cxnSp>
        <p:nvCxnSpPr>
          <p:cNvPr id="7" name="Zelená horizontální linka">
            <a:extLst>
              <a:ext uri="{FF2B5EF4-FFF2-40B4-BE49-F238E27FC236}">
                <a16:creationId xmlns:a16="http://schemas.microsoft.com/office/drawing/2014/main" id="{CC4E7CF4-015C-4443-B70B-8BB3A7A9B4F6}"/>
              </a:ext>
            </a:extLst>
          </p:cNvPr>
          <p:cNvCxnSpPr/>
          <p:nvPr/>
        </p:nvCxnSpPr>
        <p:spPr>
          <a:xfrm>
            <a:off x="5715001" y="8064500"/>
            <a:ext cx="12957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vislá linka">
            <a:extLst>
              <a:ext uri="{FF2B5EF4-FFF2-40B4-BE49-F238E27FC236}">
                <a16:creationId xmlns:a16="http://schemas.microsoft.com/office/drawing/2014/main" id="{E8E5C449-5924-44BE-AF0F-87E977362123}"/>
              </a:ext>
            </a:extLst>
          </p:cNvPr>
          <p:cNvCxnSpPr/>
          <p:nvPr/>
        </p:nvCxnSpPr>
        <p:spPr>
          <a:xfrm>
            <a:off x="10325100" y="5083176"/>
            <a:ext cx="0" cy="2289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5" name="Logo MZ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5551488"/>
            <a:ext cx="31337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60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B20CB9-0640-123A-B1AB-E589C3C6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942" y="767184"/>
            <a:ext cx="13339070" cy="1980000"/>
          </a:xfrm>
        </p:spPr>
        <p:txBody>
          <a:bodyPr anchor="t">
            <a:normAutofit/>
          </a:bodyPr>
          <a:lstStyle/>
          <a:p>
            <a:pPr algn="just"/>
            <a:r>
              <a:rPr lang="cs-CZ" dirty="0">
                <a:solidFill>
                  <a:srgbClr val="C00000"/>
                </a:solidFill>
              </a:rPr>
              <a:t>Vývoj Počtu obyvatel </a:t>
            </a:r>
          </a:p>
        </p:txBody>
      </p:sp>
      <p:pic>
        <p:nvPicPr>
          <p:cNvPr id="1026" name="Picture 2" descr="Global Population Growth Is Slowing Down. Here's One Reason Why -  Scientific American">
            <a:extLst>
              <a:ext uri="{FF2B5EF4-FFF2-40B4-BE49-F238E27FC236}">
                <a16:creationId xmlns:a16="http://schemas.microsoft.com/office/drawing/2014/main" id="{53F8BB71-0E94-AD56-C058-C69E70723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1153" y="1757184"/>
            <a:ext cx="17269048" cy="1195881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" name="Picture 2" descr="K ZAMYŠLENÍ ... - Oficiální stránka obce Krouna">
            <a:extLst>
              <a:ext uri="{FF2B5EF4-FFF2-40B4-BE49-F238E27FC236}">
                <a16:creationId xmlns:a16="http://schemas.microsoft.com/office/drawing/2014/main" id="{CBF6835E-7983-9060-5665-69F6EC602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8277" y="3548062"/>
            <a:ext cx="6115050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521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85B29-D031-418A-2C5D-999AD9CC9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200" y="1497082"/>
            <a:ext cx="15099164" cy="1690254"/>
          </a:xfrm>
        </p:spPr>
        <p:txBody>
          <a:bodyPr>
            <a:normAutofit/>
          </a:bodyPr>
          <a:lstStyle/>
          <a:p>
            <a:r>
              <a:rPr lang="cs-CZ" sz="6000" dirty="0"/>
              <a:t>Plýtvání potravinami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B974AD-CCAF-53A9-C33A-CB4DB76A8B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49200" y="2994165"/>
            <a:ext cx="21971019" cy="9879917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cs-CZ" altLang="cs-CZ" sz="3600" dirty="0"/>
              <a:t>S</a:t>
            </a:r>
            <a:r>
              <a:rPr lang="cs-CZ" sz="3600" dirty="0"/>
              <a:t>ummit OSN (září 2015) -  členské státy se prostřednictvím cílů udržitelného rozvoje zavázaly snížit </a:t>
            </a:r>
            <a:r>
              <a:rPr lang="cs-CZ" sz="3600" b="1" dirty="0"/>
              <a:t>do roku 2030 na polovinu množství potravinového odpadu </a:t>
            </a:r>
            <a:r>
              <a:rPr lang="cs-CZ" sz="3600" dirty="0"/>
              <a:t>na obyvatele na úrovni maloobchodu a spotřebitele a zredukovat potravinové ztráty v oblasti výroby potravin a dodavatelských řetězců. </a:t>
            </a:r>
          </a:p>
          <a:p>
            <a:pPr algn="just">
              <a:lnSpc>
                <a:spcPct val="150000"/>
              </a:lnSpc>
            </a:pPr>
            <a:r>
              <a:rPr lang="cs-CZ" sz="3600" dirty="0"/>
              <a:t>Hlavní zásady předcházení potravinovým ztrátám jsou zakotveny ve </a:t>
            </a:r>
            <a:r>
              <a:rPr lang="cs-CZ" sz="3600" u="sng" dirty="0">
                <a:hlinkClick r:id="rId2"/>
              </a:rPr>
              <a:t>směrnici 2008/98/ES o odpadech</a:t>
            </a:r>
            <a:endParaRPr lang="cs-CZ" sz="3600" u="sng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sz="3600" b="1" dirty="0"/>
              <a:t>cílem Evropské komise je snížení potravinového odpadu do roku 2030 o 50 %.</a:t>
            </a:r>
            <a:endParaRPr lang="cs-CZ" altLang="cs-CZ" sz="3600" b="1" dirty="0"/>
          </a:p>
          <a:p>
            <a:pPr algn="just">
              <a:lnSpc>
                <a:spcPct val="150000"/>
              </a:lnSpc>
            </a:pPr>
            <a:r>
              <a:rPr lang="cs-CZ" sz="3600" dirty="0"/>
              <a:t>Strategie </a:t>
            </a:r>
            <a:r>
              <a:rPr lang="cs-CZ" sz="3600" dirty="0" err="1"/>
              <a:t>Farm</a:t>
            </a:r>
            <a:r>
              <a:rPr lang="cs-CZ" sz="3600" dirty="0"/>
              <a:t> to </a:t>
            </a:r>
            <a:r>
              <a:rPr lang="cs-CZ" sz="3600" dirty="0" err="1"/>
              <a:t>Fork</a:t>
            </a:r>
            <a:r>
              <a:rPr lang="cs-CZ" sz="3600" dirty="0"/>
              <a:t> ukládá Evropské komisi předložení právně závazného cíle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3600" dirty="0"/>
              <a:t> vedoucího ke snížení potravinového odpadu v EU do konce roku 2030.</a:t>
            </a:r>
            <a:endParaRPr lang="cs-CZ" sz="4800" b="1" dirty="0"/>
          </a:p>
        </p:txBody>
      </p:sp>
      <p:pic>
        <p:nvPicPr>
          <p:cNvPr id="4" name="Picture 2" descr="Zemědělští výzkumníci a výzkumnice se mohou začít hlásit o Ceny ministra  zemědělství | Zahradnictví">
            <a:extLst>
              <a:ext uri="{FF2B5EF4-FFF2-40B4-BE49-F238E27FC236}">
                <a16:creationId xmlns:a16="http://schemas.microsoft.com/office/drawing/2014/main" id="{60366C6B-8AA5-F1E7-2C93-EDD893BD1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85288" y="0"/>
            <a:ext cx="5922524" cy="299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0257703-A36D-3FF3-9D00-29BAB1322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5288" y="7946327"/>
            <a:ext cx="5835356" cy="55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88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CCA790-5F61-4D2F-9BE3-5E28A537B3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874352"/>
            <a:ext cx="22201265" cy="2743200"/>
          </a:xfrm>
        </p:spPr>
        <p:txBody>
          <a:bodyPr>
            <a:normAutofit/>
          </a:bodyPr>
          <a:lstStyle/>
          <a:p>
            <a:r>
              <a:rPr lang="cs-CZ" sz="6600" dirty="0">
                <a:solidFill>
                  <a:srgbClr val="FFC000"/>
                </a:solidFill>
              </a:rPr>
              <a:t>Návrh revize směrnice o odpadech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792977-E1AC-4E57-B2C8-A1A9B1079A6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4400" y="2441227"/>
            <a:ext cx="21794210" cy="1127477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sz="3600" dirty="0"/>
              <a:t>Evropská komise vydala dne 5. července 2023 návrh revize směrnice o odpadech. (Gesce </a:t>
            </a:r>
            <a:r>
              <a:rPr lang="cs-CZ" sz="3600" dirty="0" err="1"/>
              <a:t>MŽp</a:t>
            </a:r>
            <a:r>
              <a:rPr lang="cs-CZ" sz="3600" dirty="0"/>
              <a:t>)</a:t>
            </a:r>
          </a:p>
          <a:p>
            <a:pPr>
              <a:lnSpc>
                <a:spcPct val="150000"/>
              </a:lnSpc>
            </a:pPr>
            <a:r>
              <a:rPr lang="cs-CZ" sz="3600" dirty="0"/>
              <a:t>Potravinový odpad bude řešen jakou součást revize směrnice o odpadech.</a:t>
            </a:r>
          </a:p>
          <a:p>
            <a:pPr>
              <a:lnSpc>
                <a:spcPct val="150000"/>
              </a:lnSpc>
            </a:pPr>
            <a:r>
              <a:rPr lang="cs-CZ" sz="3600" dirty="0"/>
              <a:t>Cílem návrhu je v oblasti snižování potravinového odpadu stanovit </a:t>
            </a:r>
            <a:r>
              <a:rPr lang="cs-CZ" sz="3600" u="sng" dirty="0">
                <a:hlinkClick r:id="rId3"/>
              </a:rPr>
              <a:t>právně závazné cíle</a:t>
            </a:r>
            <a:r>
              <a:rPr lang="cs-CZ" sz="3600" dirty="0"/>
              <a:t>, kterých mají členské státy dosáhnout do roku 2030.  Výchozím bodem pro posouzení pokroku při plnění těchto cílů budou výsledky prvního </a:t>
            </a:r>
            <a:r>
              <a:rPr lang="cs-CZ" sz="3600" dirty="0" err="1"/>
              <a:t>celounijního</a:t>
            </a:r>
            <a:r>
              <a:rPr lang="cs-CZ" sz="3600" dirty="0"/>
              <a:t> monitoringu potravinového odpadu (2020).</a:t>
            </a:r>
          </a:p>
          <a:p>
            <a:pPr>
              <a:lnSpc>
                <a:spcPct val="150000"/>
              </a:lnSpc>
            </a:pPr>
            <a:r>
              <a:rPr lang="cs-CZ" sz="3600" dirty="0"/>
              <a:t>Od členských států je požadováno přijetí nezbytných opatření tak, aby do 31. prosince </a:t>
            </a:r>
            <a:r>
              <a:rPr lang="cs-CZ" sz="3600" b="1" dirty="0"/>
              <a:t>2030</a:t>
            </a:r>
            <a:r>
              <a:rPr lang="cs-CZ" sz="3600" dirty="0"/>
              <a:t> dosáhly na vnitrostátní úrovni snížení množství potravinové odpadu: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3600" dirty="0">
                <a:solidFill>
                  <a:srgbClr val="FF0000"/>
                </a:solidFill>
              </a:rPr>
              <a:t> o </a:t>
            </a:r>
            <a:r>
              <a:rPr lang="cs-CZ" sz="3600" b="1" dirty="0">
                <a:solidFill>
                  <a:srgbClr val="FF0000"/>
                </a:solidFill>
              </a:rPr>
              <a:t>10 %</a:t>
            </a:r>
            <a:r>
              <a:rPr lang="cs-CZ" sz="3600" dirty="0">
                <a:solidFill>
                  <a:srgbClr val="FF0000"/>
                </a:solidFill>
              </a:rPr>
              <a:t> při zpracování a výrobě;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3600" dirty="0">
                <a:solidFill>
                  <a:srgbClr val="FF0000"/>
                </a:solidFill>
              </a:rPr>
              <a:t> o </a:t>
            </a:r>
            <a:r>
              <a:rPr lang="cs-CZ" sz="3600" b="1" dirty="0">
                <a:solidFill>
                  <a:srgbClr val="FF0000"/>
                </a:solidFill>
              </a:rPr>
              <a:t>30 %</a:t>
            </a:r>
            <a:r>
              <a:rPr lang="cs-CZ" sz="3600" dirty="0">
                <a:solidFill>
                  <a:srgbClr val="FF0000"/>
                </a:solidFill>
              </a:rPr>
              <a:t> (na obyvatele), a to společně v maloobchodu a jiné distribuci potravin, v restauracích, stravovacích službách a domácnostech.</a:t>
            </a:r>
          </a:p>
          <a:p>
            <a:pPr algn="just">
              <a:lnSpc>
                <a:spcPct val="150000"/>
              </a:lnSpc>
            </a:pPr>
            <a:r>
              <a:rPr lang="cs-CZ" sz="3600" dirty="0"/>
              <a:t>Návrh bude nyní předmětem jednání s Radou EU a Evropským parlamentem v souladu s řádným legislativním postupem.</a:t>
            </a:r>
          </a:p>
        </p:txBody>
      </p:sp>
      <p:pic>
        <p:nvPicPr>
          <p:cNvPr id="4" name="Picture 2" descr="Zemědělští výzkumníci a výzkumnice se mohou začít hlásit o Ceny ministra  zemědělství | Zahradnictví">
            <a:extLst>
              <a:ext uri="{FF2B5EF4-FFF2-40B4-BE49-F238E27FC236}">
                <a16:creationId xmlns:a16="http://schemas.microsoft.com/office/drawing/2014/main" id="{60366C6B-8AA5-F1E7-2C93-EDD893BD1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89640" y="72885"/>
            <a:ext cx="5018172" cy="253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408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AF3F1C-A319-3CC9-7700-89A1093E4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545" y="1357525"/>
            <a:ext cx="17644743" cy="1961250"/>
          </a:xfrm>
        </p:spPr>
        <p:txBody>
          <a:bodyPr>
            <a:normAutofit/>
          </a:bodyPr>
          <a:lstStyle/>
          <a:p>
            <a:r>
              <a:rPr lang="cs-CZ" sz="6000" dirty="0"/>
              <a:t>množství potravinového odpadu - EU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C76C11-B35E-4158-8BEC-B81A86443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spcAft>
                <a:spcPts val="1600"/>
              </a:spcAft>
              <a:buNone/>
            </a:pPr>
            <a:endParaRPr lang="cs-CZ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D7BBFA-A393-2021-237A-1B5515C4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133A2-2995-4B90-A8E3-E0DAA515FB9E}" type="slidenum">
              <a:rPr lang="cs-CZ" smtClean="0"/>
              <a:t>5</a:t>
            </a:fld>
            <a:endParaRPr lang="cs-CZ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D3BEC6C7-382C-6649-AC22-97579F8E4EB4}"/>
              </a:ext>
            </a:extLst>
          </p:cNvPr>
          <p:cNvSpPr txBox="1">
            <a:spLocks/>
          </p:cNvSpPr>
          <p:nvPr/>
        </p:nvSpPr>
        <p:spPr>
          <a:xfrm>
            <a:off x="840545" y="3427049"/>
            <a:ext cx="22705309" cy="89314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chemeClr val="accent2"/>
              </a:buClr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i="1" dirty="0"/>
              <a:t>Data o množství potravinového odpadu v EU představená v r. 2022 za referenční rok 2020 (EUROSTAT) – první </a:t>
            </a:r>
            <a:r>
              <a:rPr lang="cs-CZ" sz="3600" i="1" dirty="0" err="1"/>
              <a:t>celounijní</a:t>
            </a:r>
            <a:r>
              <a:rPr lang="cs-CZ" sz="3600" i="1" dirty="0"/>
              <a:t>    monitoring </a:t>
            </a:r>
          </a:p>
          <a:p>
            <a:pPr marL="0" indent="0">
              <a:buNone/>
            </a:pPr>
            <a:endParaRPr lang="cs-CZ" sz="3400" i="1" dirty="0"/>
          </a:p>
          <a:p>
            <a:pPr marL="0" indent="0" algn="ctr">
              <a:lnSpc>
                <a:spcPct val="200000"/>
              </a:lnSpc>
              <a:buNone/>
            </a:pPr>
            <a:r>
              <a:rPr lang="cs-CZ" sz="4500" b="1" dirty="0"/>
              <a:t>Celkové množství potravinového odpadu v celé Evropské unii představuje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cs-CZ" sz="4500" b="1" dirty="0">
                <a:solidFill>
                  <a:srgbClr val="FF0000"/>
                </a:solidFill>
              </a:rPr>
              <a:t> 58,5 milionů tun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cs-CZ" sz="4500" b="1" dirty="0"/>
              <a:t>= 131 kg/obyvatele/rok</a:t>
            </a:r>
            <a:endParaRPr lang="cs-CZ" sz="4500" dirty="0"/>
          </a:p>
          <a:p>
            <a:pPr marL="0" indent="0">
              <a:buNone/>
            </a:pPr>
            <a:endParaRPr lang="cs-CZ" sz="3400" dirty="0"/>
          </a:p>
          <a:p>
            <a:pPr marL="0" indent="0">
              <a:buNone/>
            </a:pPr>
            <a:endParaRPr lang="cs-CZ" sz="4400" dirty="0"/>
          </a:p>
          <a:p>
            <a:endParaRPr lang="cs-CZ" dirty="0"/>
          </a:p>
        </p:txBody>
      </p:sp>
      <p:pic>
        <p:nvPicPr>
          <p:cNvPr id="7" name="Picture 2" descr="Zemědělští výzkumníci a výzkumnice se mohou začít hlásit o Ceny ministra  zemědělství | Zahradnictví">
            <a:extLst>
              <a:ext uri="{FF2B5EF4-FFF2-40B4-BE49-F238E27FC236}">
                <a16:creationId xmlns:a16="http://schemas.microsoft.com/office/drawing/2014/main" id="{60366C6B-8AA5-F1E7-2C93-EDD893BD1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85288" y="72885"/>
            <a:ext cx="5922524" cy="299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036" y="9041183"/>
            <a:ext cx="3533891" cy="353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61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AF3F1C-A319-3CC9-7700-89A1093E4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545" y="1062204"/>
            <a:ext cx="18285655" cy="1961250"/>
          </a:xfrm>
        </p:spPr>
        <p:txBody>
          <a:bodyPr>
            <a:normAutofit fontScale="90000"/>
          </a:bodyPr>
          <a:lstStyle/>
          <a:p>
            <a:r>
              <a:rPr lang="cs-CZ" sz="6000" dirty="0"/>
              <a:t>množství potravinového odpadu – jednotlivé články </a:t>
            </a:r>
            <a:r>
              <a:rPr lang="cs-CZ" sz="6000" dirty="0" err="1"/>
              <a:t>potr</a:t>
            </a:r>
            <a:r>
              <a:rPr lang="cs-CZ" sz="6000" dirty="0"/>
              <a:t>. Řetězce </a:t>
            </a:r>
            <a:r>
              <a:rPr lang="cs-CZ" sz="4000" dirty="0"/>
              <a:t>– průměr za EU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C76C11-B35E-4158-8BEC-B81A86443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spcAft>
                <a:spcPts val="1600"/>
              </a:spcAft>
              <a:buNone/>
            </a:pPr>
            <a:endParaRPr lang="cs-CZ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D7BBFA-A393-2021-237A-1B5515C4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133A2-2995-4B90-A8E3-E0DAA515FB9E}" type="slidenum">
              <a:rPr lang="cs-CZ" smtClean="0"/>
              <a:t>6</a:t>
            </a:fld>
            <a:endParaRPr lang="cs-CZ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D3BEC6C7-382C-6649-AC22-97579F8E4EB4}"/>
              </a:ext>
            </a:extLst>
          </p:cNvPr>
          <p:cNvSpPr txBox="1">
            <a:spLocks/>
          </p:cNvSpPr>
          <p:nvPr/>
        </p:nvSpPr>
        <p:spPr>
          <a:xfrm>
            <a:off x="840545" y="3023454"/>
            <a:ext cx="22705309" cy="9226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0000" indent="-3600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chemeClr val="accent2"/>
              </a:buClr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cs-CZ" sz="3600" dirty="0"/>
              <a:t>31 milionů tun = </a:t>
            </a:r>
            <a:r>
              <a:rPr lang="cs-CZ" sz="3600" dirty="0">
                <a:solidFill>
                  <a:srgbClr val="FF0000"/>
                </a:solidFill>
              </a:rPr>
              <a:t>více než 50 % představují domácnosti</a:t>
            </a:r>
            <a:r>
              <a:rPr lang="cs-CZ" sz="3600" dirty="0"/>
              <a:t> = přibližně 70 kg/obyvatele/rok</a:t>
            </a:r>
          </a:p>
          <a:p>
            <a:pPr lvl="0" algn="just">
              <a:lnSpc>
                <a:spcPct val="150000"/>
              </a:lnSpc>
            </a:pPr>
            <a:r>
              <a:rPr lang="cs-CZ" sz="3600" dirty="0"/>
              <a:t>Téměř 12 mil. tun = 20 % představuje zpracování a výroba = 26 kg/obyvatele/rok</a:t>
            </a:r>
          </a:p>
          <a:p>
            <a:pPr lvl="0" algn="just">
              <a:lnSpc>
                <a:spcPct val="150000"/>
              </a:lnSpc>
            </a:pPr>
            <a:r>
              <a:rPr lang="cs-CZ" sz="3600" dirty="0"/>
              <a:t>6 milionů tun = 11 % představuje prvovýroba = přibližně 14 kg/obyvatele/rok</a:t>
            </a:r>
          </a:p>
          <a:p>
            <a:pPr lvl="0" algn="just">
              <a:lnSpc>
                <a:spcPct val="150000"/>
              </a:lnSpc>
            </a:pPr>
            <a:r>
              <a:rPr lang="cs-CZ" sz="3600" dirty="0"/>
              <a:t>5,3 milionů tun = 9 % představují restaurace a stravovací služby = 12 kg/</a:t>
            </a:r>
            <a:r>
              <a:rPr lang="cs-CZ" sz="3600" b="1" dirty="0"/>
              <a:t>/</a:t>
            </a:r>
            <a:r>
              <a:rPr lang="cs-CZ" sz="3600" dirty="0"/>
              <a:t>obyvatele/rok</a:t>
            </a:r>
          </a:p>
          <a:p>
            <a:pPr lvl="0" algn="just">
              <a:lnSpc>
                <a:spcPct val="150000"/>
              </a:lnSpc>
            </a:pPr>
            <a:r>
              <a:rPr lang="cs-CZ" sz="3600" dirty="0"/>
              <a:t>4 miliony tun = 7 % představuje maloobchodní prodej a jiné způsoby distribuce potravin = 9 kg/obyvatele/rok</a:t>
            </a:r>
          </a:p>
          <a:p>
            <a:pPr marL="0" indent="0">
              <a:buNone/>
            </a:pPr>
            <a:endParaRPr lang="cs-CZ" sz="3400" dirty="0"/>
          </a:p>
          <a:p>
            <a:pPr marL="0" indent="0">
              <a:buNone/>
            </a:pPr>
            <a:endParaRPr lang="cs-CZ" sz="4400" dirty="0"/>
          </a:p>
          <a:p>
            <a:endParaRPr lang="cs-CZ" dirty="0"/>
          </a:p>
        </p:txBody>
      </p:sp>
      <p:pic>
        <p:nvPicPr>
          <p:cNvPr id="7" name="Picture 2" descr="Zemědělští výzkumníci a výzkumnice se mohou začít hlásit o Ceny ministra  zemědělství | Zahradnictví">
            <a:extLst>
              <a:ext uri="{FF2B5EF4-FFF2-40B4-BE49-F238E27FC236}">
                <a16:creationId xmlns:a16="http://schemas.microsoft.com/office/drawing/2014/main" id="{60366C6B-8AA5-F1E7-2C93-EDD893BD1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85288" y="72885"/>
            <a:ext cx="5922524" cy="299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n infographic showing food waste in the EU by main economic sector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241" y="8151329"/>
            <a:ext cx="11378723" cy="556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7117CA3-6F75-436B-8558-8356D71B44FA}"/>
              </a:ext>
            </a:extLst>
          </p:cNvPr>
          <p:cNvSpPr txBox="1"/>
          <p:nvPr/>
        </p:nvSpPr>
        <p:spPr>
          <a:xfrm>
            <a:off x="17545049" y="13134576"/>
            <a:ext cx="6222477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dirty="0"/>
              <a:t>Zdroj obrázku: </a:t>
            </a:r>
            <a:r>
              <a:rPr lang="cs-CZ" sz="2000" dirty="0">
                <a:hlinkClick r:id="rId5"/>
              </a:rPr>
              <a:t>EUROSTAT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05487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AF3F1C-A319-3CC9-7700-89A1093E4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545" y="1246412"/>
            <a:ext cx="17644743" cy="1961250"/>
          </a:xfrm>
        </p:spPr>
        <p:txBody>
          <a:bodyPr>
            <a:normAutofit/>
          </a:bodyPr>
          <a:lstStyle/>
          <a:p>
            <a:r>
              <a:rPr lang="cs-CZ" sz="6000" dirty="0"/>
              <a:t>Množství potravinového odpadu - </a:t>
            </a:r>
            <a:r>
              <a:rPr lang="cs-CZ" sz="6000" dirty="0" err="1"/>
              <a:t>čr</a:t>
            </a:r>
            <a:endParaRPr lang="cs-CZ" sz="6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C76C11-B35E-4158-8BEC-B81A86443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spcAft>
                <a:spcPts val="1600"/>
              </a:spcAft>
              <a:buNone/>
            </a:pPr>
            <a:endParaRPr lang="cs-CZ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D7BBFA-A393-2021-237A-1B5515C4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133A2-2995-4B90-A8E3-E0DAA515FB9E}" type="slidenum">
              <a:rPr lang="cs-CZ" smtClean="0"/>
              <a:t>7</a:t>
            </a:fld>
            <a:endParaRPr lang="cs-CZ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D3BEC6C7-382C-6649-AC22-97579F8E4EB4}"/>
              </a:ext>
            </a:extLst>
          </p:cNvPr>
          <p:cNvSpPr txBox="1">
            <a:spLocks/>
          </p:cNvSpPr>
          <p:nvPr/>
        </p:nvSpPr>
        <p:spPr>
          <a:xfrm>
            <a:off x="840545" y="3131727"/>
            <a:ext cx="22705309" cy="92268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60000" indent="-3600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Clr>
                <a:schemeClr val="accent2"/>
              </a:buClr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cs-CZ" sz="4000" dirty="0"/>
              <a:t>Celkové množství </a:t>
            </a:r>
            <a:r>
              <a:rPr lang="cs-CZ" sz="4000" dirty="0" err="1"/>
              <a:t>potr</a:t>
            </a:r>
            <a:r>
              <a:rPr lang="cs-CZ" sz="4000" dirty="0"/>
              <a:t>. odpadu v ČR za rok 2020: </a:t>
            </a:r>
            <a:r>
              <a:rPr lang="cs-CZ" sz="4000" b="1" dirty="0">
                <a:solidFill>
                  <a:srgbClr val="FF0000"/>
                </a:solidFill>
              </a:rPr>
              <a:t>972 445 tun</a:t>
            </a:r>
            <a:r>
              <a:rPr lang="cs-CZ" sz="4000" dirty="0">
                <a:solidFill>
                  <a:srgbClr val="FF0000"/>
                </a:solidFill>
              </a:rPr>
              <a:t> </a:t>
            </a:r>
            <a:r>
              <a:rPr lang="cs-CZ" sz="4000" dirty="0"/>
              <a:t>=</a:t>
            </a:r>
            <a:r>
              <a:rPr lang="cs-CZ" sz="4000" dirty="0">
                <a:solidFill>
                  <a:srgbClr val="FF0000"/>
                </a:solidFill>
              </a:rPr>
              <a:t> </a:t>
            </a:r>
            <a:r>
              <a:rPr lang="cs-CZ" sz="4000" b="1" dirty="0">
                <a:solidFill>
                  <a:srgbClr val="FF0000"/>
                </a:solidFill>
              </a:rPr>
              <a:t>91 kg potravin/obyvatele/rok </a:t>
            </a:r>
            <a:endParaRPr lang="cs-CZ" sz="4000" dirty="0">
              <a:solidFill>
                <a:srgbClr val="FF0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cs-CZ" sz="4000" u="sng" dirty="0"/>
              <a:t>Z toho nejvíce představují koneční spotřebitelé/domácnosti: </a:t>
            </a:r>
            <a:r>
              <a:rPr lang="cs-CZ" sz="4000" b="1" u="sng" dirty="0"/>
              <a:t>69,5 kg na osobu za rok (743 tis.t)</a:t>
            </a:r>
            <a:endParaRPr lang="cs-CZ" sz="4000" dirty="0"/>
          </a:p>
          <a:p>
            <a:pPr lvl="0" algn="just">
              <a:lnSpc>
                <a:spcPct val="150000"/>
              </a:lnSpc>
            </a:pPr>
            <a:r>
              <a:rPr lang="cs-CZ" sz="4000" dirty="0"/>
              <a:t>Prvovýroba představuje 2,5 kg/obyvatele/rok (27 tis.t)</a:t>
            </a:r>
          </a:p>
          <a:p>
            <a:pPr lvl="0">
              <a:lnSpc>
                <a:spcPct val="150000"/>
              </a:lnSpc>
            </a:pPr>
            <a:r>
              <a:rPr lang="cs-CZ" sz="4000" dirty="0"/>
              <a:t>Zpracování a výroba potravin představuje 9,4 kg/obyvatele/rok (100 tis.t)</a:t>
            </a:r>
          </a:p>
          <a:p>
            <a:pPr lvl="0">
              <a:lnSpc>
                <a:spcPct val="150000"/>
              </a:lnSpc>
            </a:pPr>
            <a:r>
              <a:rPr lang="cs-CZ" sz="4000" dirty="0"/>
              <a:t>Veřejné stravování představuje 3,6 kg/obyvatele/rok (40 tis.t)</a:t>
            </a:r>
          </a:p>
          <a:p>
            <a:pPr lvl="0">
              <a:lnSpc>
                <a:spcPct val="150000"/>
              </a:lnSpc>
            </a:pPr>
            <a:r>
              <a:rPr lang="cs-CZ" sz="4000" dirty="0"/>
              <a:t>Obchody zahrnují 6 kg/obyvatele/rok. (64 tis.t)</a:t>
            </a:r>
          </a:p>
          <a:p>
            <a:pPr lvl="0">
              <a:lnSpc>
                <a:spcPct val="150000"/>
              </a:lnSpc>
            </a:pPr>
            <a:endParaRPr lang="cs-CZ" sz="3600" dirty="0"/>
          </a:p>
          <a:p>
            <a:pPr lvl="0">
              <a:lnSpc>
                <a:spcPct val="150000"/>
              </a:lnSpc>
            </a:pPr>
            <a:endParaRPr lang="cs-CZ" sz="3600" dirty="0"/>
          </a:p>
          <a:p>
            <a:pPr marL="7315200" lvl="8" indent="0">
              <a:lnSpc>
                <a:spcPct val="150000"/>
              </a:lnSpc>
              <a:buNone/>
            </a:pPr>
            <a:r>
              <a:rPr lang="cs-CZ" sz="1600" dirty="0"/>
              <a:t>                                                                                     Zdroj </a:t>
            </a:r>
            <a:r>
              <a:rPr lang="cs-CZ" sz="1600" dirty="0" err="1"/>
              <a:t>MŽp</a:t>
            </a:r>
            <a:endParaRPr lang="cs-CZ" sz="1600" dirty="0"/>
          </a:p>
        </p:txBody>
      </p:sp>
      <p:pic>
        <p:nvPicPr>
          <p:cNvPr id="7" name="Picture 2" descr="Zemědělští výzkumníci a výzkumnice se mohou začít hlásit o Ceny ministra  zemědělství | Zahradnictví">
            <a:extLst>
              <a:ext uri="{FF2B5EF4-FFF2-40B4-BE49-F238E27FC236}">
                <a16:creationId xmlns:a16="http://schemas.microsoft.com/office/drawing/2014/main" id="{60366C6B-8AA5-F1E7-2C93-EDD893BD1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85288" y="72885"/>
            <a:ext cx="5922524" cy="299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222" y="8195108"/>
            <a:ext cx="7740590" cy="55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59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85B29-D031-418A-2C5D-999AD9CC9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200" y="1569967"/>
            <a:ext cx="17236088" cy="1783512"/>
          </a:xfrm>
        </p:spPr>
        <p:txBody>
          <a:bodyPr>
            <a:normAutofit/>
          </a:bodyPr>
          <a:lstStyle/>
          <a:p>
            <a:r>
              <a:rPr lang="cs-CZ" sz="5400" dirty="0"/>
              <a:t>Průzkum – co vyhazují spotřebitelé v </a:t>
            </a:r>
            <a:r>
              <a:rPr lang="cs-CZ" sz="5400" dirty="0" err="1"/>
              <a:t>čr</a:t>
            </a:r>
            <a:r>
              <a:rPr lang="cs-CZ" sz="5400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B974AD-CCAF-53A9-C33A-CB4DB76A8B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49200" y="2854036"/>
            <a:ext cx="21387777" cy="9434608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cs-CZ" sz="3600" dirty="0"/>
              <a:t>Většina domácností se snaží potravinami neplýtvat. </a:t>
            </a:r>
          </a:p>
          <a:p>
            <a:pPr lvl="0">
              <a:lnSpc>
                <a:spcPct val="150000"/>
              </a:lnSpc>
            </a:pPr>
            <a:r>
              <a:rPr lang="cs-CZ" sz="3600" dirty="0"/>
              <a:t>Téměř každý někdy vyhodí nepoživatelné zbytky, tj. okrájené části zeleniny a ovoce, případně kousky potravin, které při přípravě jídel nestačí spotřebovat (63 % domácností). </a:t>
            </a:r>
          </a:p>
          <a:p>
            <a:pPr lvl="0">
              <a:lnSpc>
                <a:spcPct val="150000"/>
              </a:lnSpc>
            </a:pPr>
            <a:r>
              <a:rPr lang="cs-CZ" sz="3600" dirty="0"/>
              <a:t>Nejvíce vyhazovaným druhem jídla je ovoce a zelenina (3 pětiny domácností), polovina domácností někdy nestačí spotřebovat a následně zlikviduje pečivo. </a:t>
            </a:r>
          </a:p>
          <a:p>
            <a:pPr lvl="0">
              <a:lnSpc>
                <a:spcPct val="150000"/>
              </a:lnSpc>
            </a:pPr>
            <a:r>
              <a:rPr lang="cs-CZ" sz="3600" dirty="0"/>
              <a:t>Dvě pětiny domácností občas vyhodí mléčné produkty. </a:t>
            </a:r>
          </a:p>
          <a:p>
            <a:pPr lvl="0">
              <a:lnSpc>
                <a:spcPct val="150000"/>
              </a:lnSpc>
            </a:pPr>
            <a:r>
              <a:rPr lang="cs-CZ" sz="3600" dirty="0"/>
              <a:t>Nejméně lidé vyhazují maso, tři čtvrtiny respondentů uvedlo, že tuto kategorii potravin nikdy nevyhazuje. U nealkoholických nápojů je podíl domácností, které je nikdy nevyhodí, ještě vyšší (84 %).</a:t>
            </a:r>
          </a:p>
          <a:p>
            <a:pPr lvl="0">
              <a:lnSpc>
                <a:spcPct val="150000"/>
              </a:lnSpc>
            </a:pPr>
            <a:r>
              <a:rPr lang="cs-CZ" sz="3600" dirty="0"/>
              <a:t>41 % dotázaných odpovědělo, že jim vyhazování potravin vadí a rádi by ho omezily a 20 % respondentů sice vyhazování potravin vadí rovněž, ale nemyslí si, že by bylo možné ho omezit.</a:t>
            </a:r>
          </a:p>
        </p:txBody>
      </p:sp>
      <p:pic>
        <p:nvPicPr>
          <p:cNvPr id="4" name="Picture 2" descr="Zemědělští výzkumníci a výzkumnice se mohou začít hlásit o Ceny ministra  zemědělství | Zahradnictví">
            <a:extLst>
              <a:ext uri="{FF2B5EF4-FFF2-40B4-BE49-F238E27FC236}">
                <a16:creationId xmlns:a16="http://schemas.microsoft.com/office/drawing/2014/main" id="{60366C6B-8AA5-F1E7-2C93-EDD893BD1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85288" y="72885"/>
            <a:ext cx="5922524" cy="299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7117CA3-6F75-436B-8558-8356D71B44FA}"/>
              </a:ext>
            </a:extLst>
          </p:cNvPr>
          <p:cNvSpPr txBox="1"/>
          <p:nvPr/>
        </p:nvSpPr>
        <p:spPr>
          <a:xfrm>
            <a:off x="17512145" y="12575073"/>
            <a:ext cx="6341988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dirty="0"/>
              <a:t>Zdroj: ÚZEI</a:t>
            </a:r>
          </a:p>
        </p:txBody>
      </p:sp>
    </p:spTree>
    <p:extLst>
      <p:ext uri="{BB962C8B-B14F-4D97-AF65-F5344CB8AC3E}">
        <p14:creationId xmlns:p14="http://schemas.microsoft.com/office/powerpoint/2010/main" val="61188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C01CF6-60A9-4012-B536-AA987BA2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199" y="1430358"/>
            <a:ext cx="17236089" cy="1563807"/>
          </a:xfrm>
        </p:spPr>
        <p:txBody>
          <a:bodyPr>
            <a:normAutofit/>
          </a:bodyPr>
          <a:lstStyle/>
          <a:p>
            <a:r>
              <a:rPr lang="cs-CZ" sz="6000" dirty="0"/>
              <a:t>Darování potravin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BFE4E9-BE83-4C9F-A74D-F25A9C6026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21490" y="2994165"/>
            <a:ext cx="22081856" cy="10278490"/>
          </a:xfr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3600" b="1" u="sng" dirty="0"/>
              <a:t>Zákon č. 110/1997 Sb. o potravinách a tabákových výrobcích </a:t>
            </a:r>
            <a:r>
              <a:rPr lang="cs-CZ" sz="3600" dirty="0"/>
              <a:t>(platí od roku 2018)</a:t>
            </a:r>
            <a:endParaRPr lang="cs-CZ" sz="3600" b="1" u="sng" dirty="0"/>
          </a:p>
          <a:p>
            <a:pPr algn="just">
              <a:spcBef>
                <a:spcPts val="3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cs-CZ" sz="3600" b="1" dirty="0"/>
              <a:t> </a:t>
            </a:r>
            <a:r>
              <a:rPr lang="cs-CZ" sz="3600" b="1" u="sng" dirty="0"/>
              <a:t>Povinné darování potravin</a:t>
            </a:r>
            <a:r>
              <a:rPr lang="cs-CZ" sz="3600" b="1" dirty="0"/>
              <a:t> </a:t>
            </a:r>
            <a:r>
              <a:rPr lang="cs-CZ" sz="3600" dirty="0"/>
              <a:t>dle § 11 odst. (2) zákona</a:t>
            </a:r>
          </a:p>
          <a:p>
            <a:pPr marL="0" indent="0" algn="just">
              <a:lnSpc>
                <a:spcPct val="150000"/>
              </a:lnSpc>
              <a:spcAft>
                <a:spcPts val="600"/>
              </a:spcAft>
              <a:buNone/>
              <a:defRPr/>
            </a:pPr>
            <a:r>
              <a:rPr lang="cs-CZ" sz="3600" i="1" dirty="0"/>
              <a:t>„Provozovatel potravinářského podniku, který uvádí na trh potraviny v provozovně s prodejní plochou </a:t>
            </a:r>
            <a:r>
              <a:rPr lang="cs-CZ" sz="3600" b="1" i="1" dirty="0"/>
              <a:t>větší než 400 m</a:t>
            </a:r>
            <a:r>
              <a:rPr lang="cs-CZ" sz="3600" b="1" i="1" baseline="30000" dirty="0"/>
              <a:t>2</a:t>
            </a:r>
            <a:r>
              <a:rPr lang="cs-CZ" sz="3600" i="1" dirty="0"/>
              <a:t>, </a:t>
            </a:r>
            <a:r>
              <a:rPr lang="cs-CZ" sz="3600" b="1" i="1" dirty="0"/>
              <a:t>je povinen</a:t>
            </a:r>
            <a:r>
              <a:rPr lang="cs-CZ" sz="3600" i="1" dirty="0"/>
              <a:t> potraviny, které nejsou v souladu s požadavky stanovenými tímto zákonem nebo přímo použitelným předpisem Evropské unie upravujícím požadavky na potraviny, ale jsou bezpečné, </a:t>
            </a:r>
            <a:r>
              <a:rPr lang="cs-CZ" sz="3600" b="1" i="1" dirty="0"/>
              <a:t>poskytnout bezplatně neziskové organizaci</a:t>
            </a:r>
            <a:r>
              <a:rPr lang="cs-CZ" sz="3600" i="1" dirty="0"/>
              <a:t>, která shromažďuje bezplatně potraviny, skladuje a přiděluje je humanitárním nebo charitativním organizacím, které poskytují potravinovou pomoc klientům sociálních služeb; tyto organizace určí ministerstvo rozhodnutím vydaným z moci úřední.  Tato povinnost se nevztahuje na nápoje s obsahem alkoholu nad 0,5 % objemových. Potraviny podle věty první musí být následně uváděny na trh pouze bezplatně.“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cs-CZ" sz="3600" dirty="0"/>
              <a:t> Seznam oprávněných příjemců darovaných potravin celkem 50 neziskových organizací – zejména potravinové banky, Charity (seznam je dostupný </a:t>
            </a:r>
            <a:r>
              <a:rPr lang="cs-CZ" sz="3600" dirty="0">
                <a:hlinkClick r:id="rId3"/>
              </a:rPr>
              <a:t>zde</a:t>
            </a:r>
            <a:r>
              <a:rPr lang="cs-CZ" sz="3600" dirty="0"/>
              <a:t>).</a:t>
            </a:r>
          </a:p>
          <a:p>
            <a:pPr marL="0" indent="0" algn="just">
              <a:lnSpc>
                <a:spcPct val="150000"/>
              </a:lnSpc>
              <a:spcAft>
                <a:spcPts val="600"/>
              </a:spcAft>
              <a:buNone/>
              <a:defRPr/>
            </a:pPr>
            <a:endParaRPr lang="en-US" sz="3600" i="1" dirty="0"/>
          </a:p>
        </p:txBody>
      </p:sp>
      <p:pic>
        <p:nvPicPr>
          <p:cNvPr id="5" name="Picture 2" descr="Zemědělští výzkumníci a výzkumnice se mohou začít hlásit o Ceny ministra  zemědělství | Zahradnictví">
            <a:extLst>
              <a:ext uri="{FF2B5EF4-FFF2-40B4-BE49-F238E27FC236}">
                <a16:creationId xmlns:a16="http://schemas.microsoft.com/office/drawing/2014/main" id="{60366C6B-8AA5-F1E7-2C93-EDD893BD1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64651" y="0"/>
            <a:ext cx="5922524" cy="299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167103"/>
      </p:ext>
    </p:extLst>
  </p:cSld>
  <p:clrMapOvr>
    <a:masterClrMapping/>
  </p:clrMapOvr>
</p:sld>
</file>

<file path=ppt/theme/theme1.xml><?xml version="1.0" encoding="utf-8"?>
<a:theme xmlns:a="http://schemas.openxmlformats.org/drawingml/2006/main" name="MZe - Potravinářství - 16:9">
  <a:themeElements>
    <a:clrScheme name="MZe - Potravinářství">
      <a:dk1>
        <a:sysClr val="windowText" lastClr="000000"/>
      </a:dk1>
      <a:lt1>
        <a:sysClr val="window" lastClr="FFFFFF"/>
      </a:lt1>
      <a:dk2>
        <a:srgbClr val="1D1D1B"/>
      </a:dk2>
      <a:lt2>
        <a:srgbClr val="C6C6C6"/>
      </a:lt2>
      <a:accent1>
        <a:srgbClr val="F49712"/>
      </a:accent1>
      <a:accent2>
        <a:srgbClr val="CDCE00"/>
      </a:accent2>
      <a:accent3>
        <a:srgbClr val="608397"/>
      </a:accent3>
      <a:accent4>
        <a:srgbClr val="80733D"/>
      </a:accent4>
      <a:accent5>
        <a:srgbClr val="005C2B"/>
      </a:accent5>
      <a:accent6>
        <a:srgbClr val="804900"/>
      </a:accent6>
      <a:hlink>
        <a:srgbClr val="F49712"/>
      </a:hlink>
      <a:folHlink>
        <a:srgbClr val="F4971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ZE_Prez_Potravinarstvi_16x9_v2.potx" id="{AB0E9E17-A21C-4075-BBC3-115F399F6C96}" vid="{2DC15C69-7243-4342-A835-18488BE48AE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MZE_Prez_Potravinarstvi_16x9</Template>
  <TotalTime>3868</TotalTime>
  <Words>1628</Words>
  <Application>Microsoft Office PowerPoint</Application>
  <PresentationFormat>Vlastní</PresentationFormat>
  <Paragraphs>170</Paragraphs>
  <Slides>17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Gill Sans MT</vt:lpstr>
      <vt:lpstr>Wingdings</vt:lpstr>
      <vt:lpstr>MZe - Potravinářství - 16:9</vt:lpstr>
      <vt:lpstr>plýtvání potravinami z pohledu Ministerstva zemědělství</vt:lpstr>
      <vt:lpstr>Vývoj Počtu obyvatel </vt:lpstr>
      <vt:lpstr>Plýtvání potravinami</vt:lpstr>
      <vt:lpstr>Návrh revize směrnice o odpadech</vt:lpstr>
      <vt:lpstr>množství potravinového odpadu - EU</vt:lpstr>
      <vt:lpstr>množství potravinového odpadu – jednotlivé články potr. Řetězce – průměr za EU</vt:lpstr>
      <vt:lpstr>Množství potravinového odpadu - čr</vt:lpstr>
      <vt:lpstr>Průzkum – co vyhazují spotřebitelé v čr?</vt:lpstr>
      <vt:lpstr>Darování potravin</vt:lpstr>
      <vt:lpstr>Darování potravin</vt:lpstr>
      <vt:lpstr>Dotační program</vt:lpstr>
      <vt:lpstr>Dotační program  - DP 18</vt:lpstr>
      <vt:lpstr>Prezentace aplikace PowerPoint</vt:lpstr>
      <vt:lpstr>Darování pokrmů</vt:lpstr>
      <vt:lpstr>Vysvětlení pojmů</vt:lpstr>
      <vt:lpstr>Užitečné odkazy</vt:lpstr>
      <vt:lpstr>Děkuji ZA POZORNOST</vt:lpstr>
    </vt:vector>
  </TitlesOfParts>
  <Company>MZe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Označování země původu potravin a původu primární složky</dc:title>
  <dc:creator>Zelenková Markéta</dc:creator>
  <cp:lastModifiedBy>Tříska Dana</cp:lastModifiedBy>
  <cp:revision>274</cp:revision>
  <cp:lastPrinted>2023-03-20T11:44:41Z</cp:lastPrinted>
  <dcterms:created xsi:type="dcterms:W3CDTF">2023-02-01T12:01:12Z</dcterms:created>
  <dcterms:modified xsi:type="dcterms:W3CDTF">2023-09-08T12:19:21Z</dcterms:modified>
</cp:coreProperties>
</file>