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10" r:id="rId5"/>
    <p:sldId id="320" r:id="rId6"/>
    <p:sldId id="312" r:id="rId7"/>
    <p:sldId id="382" r:id="rId8"/>
    <p:sldId id="380" r:id="rId9"/>
    <p:sldId id="383" r:id="rId10"/>
    <p:sldId id="381" r:id="rId1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E8DD11-2C7F-A97A-5509-07C09C86DE64}" name="Barbora Vanko" initials="BV" userId="S::pczbv026@albert.cz::a637021b-f558-4a32-8d1b-72f84ba0d2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232"/>
    <a:srgbClr val="3F737C"/>
    <a:srgbClr val="005E27"/>
    <a:srgbClr val="5BBDC8"/>
    <a:srgbClr val="0E6A78"/>
    <a:srgbClr val="F0BF58"/>
    <a:srgbClr val="007630"/>
    <a:srgbClr val="ACC87D"/>
    <a:srgbClr val="005C23"/>
    <a:srgbClr val="73C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99" autoAdjust="0"/>
  </p:normalViewPr>
  <p:slideViewPr>
    <p:cSldViewPr snapToGrid="0">
      <p:cViewPr varScale="1">
        <p:scale>
          <a:sx n="97" d="100"/>
          <a:sy n="97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Daňo" userId="8ce2d48b-43d9-4b00-b1a8-d8f9f800459f" providerId="ADAL" clId="{BC036A12-CCD8-4259-B133-597F51132B69}"/>
    <pc:docChg chg="modSld">
      <pc:chgData name="Peter Daňo" userId="8ce2d48b-43d9-4b00-b1a8-d8f9f800459f" providerId="ADAL" clId="{BC036A12-CCD8-4259-B133-597F51132B69}" dt="2023-09-13T08:43:59.271" v="7" actId="20577"/>
      <pc:docMkLst>
        <pc:docMk/>
      </pc:docMkLst>
      <pc:sldChg chg="modNotesTx">
        <pc:chgData name="Peter Daňo" userId="8ce2d48b-43d9-4b00-b1a8-d8f9f800459f" providerId="ADAL" clId="{BC036A12-CCD8-4259-B133-597F51132B69}" dt="2023-09-13T08:43:54.172" v="6" actId="20577"/>
        <pc:sldMkLst>
          <pc:docMk/>
          <pc:sldMk cId="3274117992" sldId="310"/>
        </pc:sldMkLst>
      </pc:sldChg>
      <pc:sldChg chg="modNotesTx">
        <pc:chgData name="Peter Daňo" userId="8ce2d48b-43d9-4b00-b1a8-d8f9f800459f" providerId="ADAL" clId="{BC036A12-CCD8-4259-B133-597F51132B69}" dt="2023-09-13T08:43:36.223" v="2" actId="20577"/>
        <pc:sldMkLst>
          <pc:docMk/>
          <pc:sldMk cId="1379763302" sldId="312"/>
        </pc:sldMkLst>
      </pc:sldChg>
      <pc:sldChg chg="modNotesTx">
        <pc:chgData name="Peter Daňo" userId="8ce2d48b-43d9-4b00-b1a8-d8f9f800459f" providerId="ADAL" clId="{BC036A12-CCD8-4259-B133-597F51132B69}" dt="2023-09-13T08:43:31.715" v="1" actId="20577"/>
        <pc:sldMkLst>
          <pc:docMk/>
          <pc:sldMk cId="2308676207" sldId="320"/>
        </pc:sldMkLst>
      </pc:sldChg>
      <pc:sldChg chg="modNotesTx">
        <pc:chgData name="Peter Daňo" userId="8ce2d48b-43d9-4b00-b1a8-d8f9f800459f" providerId="ADAL" clId="{BC036A12-CCD8-4259-B133-597F51132B69}" dt="2023-09-13T08:43:43.152" v="4" actId="20577"/>
        <pc:sldMkLst>
          <pc:docMk/>
          <pc:sldMk cId="4025020220" sldId="380"/>
        </pc:sldMkLst>
      </pc:sldChg>
      <pc:sldChg chg="modNotesTx">
        <pc:chgData name="Peter Daňo" userId="8ce2d48b-43d9-4b00-b1a8-d8f9f800459f" providerId="ADAL" clId="{BC036A12-CCD8-4259-B133-597F51132B69}" dt="2023-09-13T08:43:59.271" v="7" actId="20577"/>
        <pc:sldMkLst>
          <pc:docMk/>
          <pc:sldMk cId="476910146" sldId="381"/>
        </pc:sldMkLst>
      </pc:sldChg>
      <pc:sldChg chg="modNotesTx">
        <pc:chgData name="Peter Daňo" userId="8ce2d48b-43d9-4b00-b1a8-d8f9f800459f" providerId="ADAL" clId="{BC036A12-CCD8-4259-B133-597F51132B69}" dt="2023-09-13T08:43:39.514" v="3" actId="20577"/>
        <pc:sldMkLst>
          <pc:docMk/>
          <pc:sldMk cId="556730960" sldId="382"/>
        </pc:sldMkLst>
      </pc:sldChg>
      <pc:sldChg chg="modNotesTx">
        <pc:chgData name="Peter Daňo" userId="8ce2d48b-43d9-4b00-b1a8-d8f9f800459f" providerId="ADAL" clId="{BC036A12-CCD8-4259-B133-597F51132B69}" dt="2023-09-13T08:43:48.196" v="5" actId="20577"/>
        <pc:sldMkLst>
          <pc:docMk/>
          <pc:sldMk cId="3262801804" sldId="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CFE3-0FE2-4B1F-8427-EA1866354456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DBF0-7CFB-4393-A520-4B419E879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62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2DBF0-7CFB-4393-A520-4B419E87991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93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2DBF0-7CFB-4393-A520-4B419E87991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84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2DBF0-7CFB-4393-A520-4B419E87991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51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2DBF0-7CFB-4393-A520-4B419E87991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0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2DBF0-7CFB-4393-A520-4B419E87991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2DBF0-7CFB-4393-A520-4B419E87991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51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2DBF0-7CFB-4393-A520-4B419E87991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E77AA-A334-C3CC-89F3-4FE8501C3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CF3327-85B3-FCFE-6B42-F67BF11F9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136315-D1EB-9B0F-F735-C601194D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151DD4-CFE2-C956-BE77-808B4734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AE81C8-305D-9551-0C4E-01FE9DE7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23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57780-7B25-8432-26FB-7CB91B3A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2983D6-CB72-95C8-F978-2FB1BF87E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5B8AB-B0E6-C305-A84A-00A203C3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9DBA17-1BF3-4B3D-CE96-18CB04F4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4FC629-3C3D-B41F-159E-B52DF12A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C21A1F-665F-C799-379F-4E4A35DE3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DB794D-D78F-7AA8-7766-E4ABDBE86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2A611B-AF85-A516-6AFA-AFCEE08E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4EF396-6539-BAFF-8901-9D9130D5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42BD8-9D7A-C07B-1277-AADB29E3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48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FC07A-5AB7-1CA3-67D4-29EE0F2E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02F796-4DC5-A281-4935-7D691AED6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DF4AFC-1FB4-697C-8467-16C1EC51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C90040-CB93-7796-E678-D2297E1F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8EEB4C-EE37-7574-D860-10CA3D97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26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0C606-338B-5822-82D4-C9C46F0D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C6D572-5BE2-1633-65BB-8458C63CC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2B5297-4677-35FC-5163-EC5F9AAD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65CA8A-7099-8A69-60F6-199D3FE4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BA3733-38CE-9A7D-C629-9C657504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76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EBA6B-C0B5-9CD5-E201-2A61F033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EA5CB-C93F-8E3F-F681-88395BF67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27286D-ADDB-5D8B-19A6-2B52C73A1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B28CD7-2E7D-49CD-F952-A1CBDE3E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81668F-E80F-7CAC-44FA-B329772B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364FC9-C86C-17BC-C306-123C9707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61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BF565-78D3-0A37-3A66-293B35EE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7F9EDD-D2FD-0565-DC40-DE18BEA5F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A2F036-069D-5F87-ED4B-7E6DD0930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AAA07A-6907-CB3A-C598-535F7D6B2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DAF658-31D3-1E57-F556-EAC050F48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D36A2E9-BE45-638B-E51A-92ED8D67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0B5450-8D71-E037-AFB3-921C4CC5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E3117F-D4B2-0044-B0BF-86B00B3D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99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B4DE1-2786-5BCD-A4D4-8EFAC53C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9720AD-3C4E-85F8-C9A1-EF2ED246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D490B3-2601-2AE9-7F49-E3EB2420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ED0EA1-CBFA-F3F0-4F81-B4F7F2B2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4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AE5757-5947-47A3-D7A4-9A12091C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8C3EC2-C499-F38A-5E79-48843FD0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4F37DB-D9AA-3429-36A6-CEF9483B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69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3B9D2-A6BF-EC07-C9EC-49A77471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64632-9CB4-EBC3-5086-5E364C6A7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C9B55B-9BF9-D7A6-CE62-A7FC994BE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E5D359-94CF-FD04-BFBD-D182F513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7EACDE-24B1-4FB8-D723-4FDA67C1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98A47E-1FAF-A958-7F02-354B8DE6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50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E1A5A-0C16-8341-D085-93A3CDEF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A3CE7E7-9AFE-14A4-B5A7-CF0EB36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24F2FA-41FA-F5FA-B89A-82ACD213B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C00FB3-826A-3862-BA02-A48D2B1A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CF1B27-BBE5-993C-2C35-A648E8B5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4CF158-E704-96F7-D52A-9BB65F85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18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CF9058-C614-7EF1-15B5-8C0F4975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FCBFF9-31B7-3FDB-9B3A-3BBA837B1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6FE3C3-7410-F378-A34D-D6D928188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2208-5A67-4DDD-AC21-EF0665A99B2E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D86CEB-58AE-716E-04BA-D63531315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315015-7A56-644D-B0B0-228D6041C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9C345-D65C-4892-AD3F-CD68C7940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30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jpeg"/><Relationship Id="rId21" Type="http://schemas.openxmlformats.org/officeDocument/2006/relationships/image" Target="../media/image25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10" Type="http://schemas.openxmlformats.org/officeDocument/2006/relationships/image" Target="../media/image2.png"/><Relationship Id="rId19" Type="http://schemas.openxmlformats.org/officeDocument/2006/relationships/image" Target="../media/image23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B17FFEC-B2F0-439E-FF61-DED82F7FA7F4}"/>
              </a:ext>
            </a:extLst>
          </p:cNvPr>
          <p:cNvCxnSpPr/>
          <p:nvPr/>
        </p:nvCxnSpPr>
        <p:spPr>
          <a:xfrm>
            <a:off x="6757853" y="5320938"/>
            <a:ext cx="3091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 descr="Obsah obrázku text, osoba&#10;&#10;Popis byl vytvořen automaticky">
            <a:extLst>
              <a:ext uri="{FF2B5EF4-FFF2-40B4-BE49-F238E27FC236}">
                <a16:creationId xmlns:a16="http://schemas.microsoft.com/office/drawing/2014/main" id="{A5AC067F-DEC8-0571-1CD3-5E81C1D98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" b="-1"/>
          <a:stretch/>
        </p:blipFill>
        <p:spPr>
          <a:xfrm>
            <a:off x="1863518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D68CDA6-AEF2-EC36-9EEB-E00916A3C78F}"/>
              </a:ext>
            </a:extLst>
          </p:cNvPr>
          <p:cNvCxnSpPr/>
          <p:nvPr/>
        </p:nvCxnSpPr>
        <p:spPr>
          <a:xfrm>
            <a:off x="6888987" y="5218149"/>
            <a:ext cx="3091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3" descr="Obsah obrázku logo&#10;&#10;Popis se vygeneroval automaticky.">
            <a:extLst>
              <a:ext uri="{FF2B5EF4-FFF2-40B4-BE49-F238E27FC236}">
                <a16:creationId xmlns:a16="http://schemas.microsoft.com/office/drawing/2014/main" id="{F86F5E93-96F0-54A1-7427-6C16D771F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987" y="2537348"/>
            <a:ext cx="3790535" cy="378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BB16E25-F955-7085-7138-99D208CAEA2F}"/>
              </a:ext>
            </a:extLst>
          </p:cNvPr>
          <p:cNvSpPr txBox="1"/>
          <p:nvPr/>
        </p:nvSpPr>
        <p:spPr>
          <a:xfrm>
            <a:off x="5629568" y="5220853"/>
            <a:ext cx="6309371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1600" b="1" dirty="0">
                <a:solidFill>
                  <a:schemeClr val="bg1"/>
                </a:solidFill>
                <a:latin typeface="Arial"/>
                <a:cs typeface="Arial"/>
              </a:rPr>
              <a:t>NEPLÝTVÁME POTRAVINAMI</a:t>
            </a:r>
          </a:p>
          <a:p>
            <a:pPr algn="ctr"/>
            <a:r>
              <a:rPr lang="cs-CZ" sz="1200" dirty="0">
                <a:solidFill>
                  <a:schemeClr val="bg1"/>
                </a:solidFill>
                <a:latin typeface="Arial"/>
                <a:cs typeface="Arial"/>
              </a:rPr>
              <a:t>Konference PVO 19.09.2023</a:t>
            </a:r>
            <a:endParaRPr lang="cs-CZ" sz="1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11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6B63DD-E5F0-450A-5CEA-B5C329796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20" y="217266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3D223DA-A1E3-CBD1-2DE2-78D5771A8990}"/>
              </a:ext>
            </a:extLst>
          </p:cNvPr>
          <p:cNvSpPr txBox="1"/>
          <p:nvPr/>
        </p:nvSpPr>
        <p:spPr>
          <a:xfrm>
            <a:off x="1039720" y="1667944"/>
            <a:ext cx="7798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Ahoj! Prosím, můžeš mi napsat jednou větou, co je to udržitelnost?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1F3D82-FB30-EBC7-E05F-E0B34B4F4B3B}"/>
              </a:ext>
            </a:extLst>
          </p:cNvPr>
          <p:cNvSpPr txBox="1"/>
          <p:nvPr/>
        </p:nvSpPr>
        <p:spPr>
          <a:xfrm>
            <a:off x="1906827" y="2151536"/>
            <a:ext cx="732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Udržitelnost je koncept, který se zaměřuje na uspokojování současných potřeb a požadavků, aniž by byla ohrožena schopnost budoucích generací uspokojovat vlastní potřeby a žít ve zdravém životním prostředí.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E50C021-8BCE-5C20-B6FE-8AEC5E7BD5D7}"/>
              </a:ext>
            </a:extLst>
          </p:cNvPr>
          <p:cNvSpPr txBox="1"/>
          <p:nvPr/>
        </p:nvSpPr>
        <p:spPr>
          <a:xfrm>
            <a:off x="1039720" y="3509702"/>
            <a:ext cx="7798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jak může k udržitelnosti přispívat maloobchodník s potravinami?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5D461AC-B998-D9A5-228B-B7D5323A1461}"/>
              </a:ext>
            </a:extLst>
          </p:cNvPr>
          <p:cNvSpPr txBox="1"/>
          <p:nvPr/>
        </p:nvSpPr>
        <p:spPr>
          <a:xfrm>
            <a:off x="2110027" y="4407900"/>
            <a:ext cx="77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Maloobchodník s potravinami může přispívat k udržitelnosti několika způsoby, například…  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C57EB98B-86CE-2D43-7071-3B4B68C6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02" y="554856"/>
            <a:ext cx="10515600" cy="79062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UDRŽITELNOST podle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CA7E075-5CE3-FFFC-7C17-1F09AA2A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4" y="413381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13091190-107A-A992-6E57-0D45F224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81" y="4994034"/>
            <a:ext cx="929266" cy="93600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41D04CF3-2A40-398A-06C2-718FEB08A76B}"/>
              </a:ext>
            </a:extLst>
          </p:cNvPr>
          <p:cNvSpPr txBox="1"/>
          <p:nvPr/>
        </p:nvSpPr>
        <p:spPr>
          <a:xfrm>
            <a:off x="2110027" y="5292757"/>
            <a:ext cx="7798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  </a:t>
            </a:r>
          </a:p>
        </p:txBody>
      </p:sp>
      <p:pic>
        <p:nvPicPr>
          <p:cNvPr id="1030" name="Picture 6" descr="ChatGPT Logo PNG Images With Transparent Background">
            <a:extLst>
              <a:ext uri="{FF2B5EF4-FFF2-40B4-BE49-F238E27FC236}">
                <a16:creationId xmlns:a16="http://schemas.microsoft.com/office/drawing/2014/main" id="{60D294EB-99DB-F2F2-0674-92A7F2A0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15" y="659835"/>
            <a:ext cx="183667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5" descr="Obsah obrázku logo&#10;&#10;Popis se vygeneroval automaticky.">
            <a:extLst>
              <a:ext uri="{FF2B5EF4-FFF2-40B4-BE49-F238E27FC236}">
                <a16:creationId xmlns:a16="http://schemas.microsoft.com/office/drawing/2014/main" id="{AE7C0BCB-D988-7EE8-3632-9C6E397C5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4377" y="5643836"/>
            <a:ext cx="89564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7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DB1B777-7244-B84E-095B-8C7C7A115F7D}"/>
              </a:ext>
            </a:extLst>
          </p:cNvPr>
          <p:cNvSpPr txBox="1"/>
          <p:nvPr/>
        </p:nvSpPr>
        <p:spPr>
          <a:xfrm>
            <a:off x="1969477" y="264906"/>
            <a:ext cx="8370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0054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ZDRAVĚ </a:t>
            </a:r>
            <a:r>
              <a:rPr lang="sk-SK" sz="4400" b="1" dirty="0">
                <a:solidFill>
                  <a:srgbClr val="ACC9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4400" b="1" dirty="0">
                <a:solidFill>
                  <a:srgbClr val="0054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UDRŽITELNĚ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90EA04D-C006-AB1F-C5C1-E0A3EEB54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455" y="939757"/>
            <a:ext cx="9070427" cy="5346859"/>
          </a:xfrm>
          <a:prstGeom prst="rect">
            <a:avLst/>
          </a:prstGeom>
        </p:spPr>
      </p:pic>
      <p:pic>
        <p:nvPicPr>
          <p:cNvPr id="4" name="Obrázek 5" descr="Obsah obrázku logo&#10;&#10;Popis se vygeneroval automaticky.">
            <a:extLst>
              <a:ext uri="{FF2B5EF4-FFF2-40B4-BE49-F238E27FC236}">
                <a16:creationId xmlns:a16="http://schemas.microsoft.com/office/drawing/2014/main" id="{E91F8E2B-EA59-E901-1FBC-2700488E3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526" y="5750840"/>
            <a:ext cx="838176" cy="8422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E7722C-74EB-5B0D-1EF7-43D1F0E81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14" y="5053480"/>
            <a:ext cx="1201663" cy="12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6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1E775737-00A7-5C83-DEF0-7929EB8BEA60}"/>
              </a:ext>
            </a:extLst>
          </p:cNvPr>
          <p:cNvSpPr/>
          <p:nvPr/>
        </p:nvSpPr>
        <p:spPr>
          <a:xfrm>
            <a:off x="10025534" y="2464026"/>
            <a:ext cx="752475" cy="723900"/>
          </a:xfrm>
          <a:custGeom>
            <a:avLst/>
            <a:gdLst>
              <a:gd name="connsiteX0" fmla="*/ 0 w 752475"/>
              <a:gd name="connsiteY0" fmla="*/ 0 h 723900"/>
              <a:gd name="connsiteX1" fmla="*/ 666750 w 752475"/>
              <a:gd name="connsiteY1" fmla="*/ 257175 h 723900"/>
              <a:gd name="connsiteX2" fmla="*/ 552450 w 752475"/>
              <a:gd name="connsiteY2" fmla="*/ 504825 h 723900"/>
              <a:gd name="connsiteX3" fmla="*/ 752475 w 752475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" h="723900">
                <a:moveTo>
                  <a:pt x="0" y="0"/>
                </a:moveTo>
                <a:cubicBezTo>
                  <a:pt x="287337" y="86519"/>
                  <a:pt x="574675" y="173038"/>
                  <a:pt x="666750" y="257175"/>
                </a:cubicBezTo>
                <a:cubicBezTo>
                  <a:pt x="758825" y="341312"/>
                  <a:pt x="538163" y="427038"/>
                  <a:pt x="552450" y="504825"/>
                </a:cubicBezTo>
                <a:cubicBezTo>
                  <a:pt x="566738" y="582613"/>
                  <a:pt x="659606" y="653256"/>
                  <a:pt x="752475" y="723900"/>
                </a:cubicBezTo>
              </a:path>
            </a:pathLst>
          </a:custGeom>
          <a:noFill/>
          <a:ln w="19050">
            <a:solidFill>
              <a:srgbClr val="98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679D88BE-D2C3-D885-4C9A-DFD8205308FC}"/>
              </a:ext>
            </a:extLst>
          </p:cNvPr>
          <p:cNvSpPr/>
          <p:nvPr/>
        </p:nvSpPr>
        <p:spPr>
          <a:xfrm>
            <a:off x="9563565" y="1806477"/>
            <a:ext cx="900000" cy="900000"/>
          </a:xfrm>
          <a:prstGeom prst="ellipse">
            <a:avLst/>
          </a:prstGeom>
          <a:solidFill>
            <a:srgbClr val="98C450"/>
          </a:solidFill>
          <a:ln w="28575">
            <a:solidFill>
              <a:srgbClr val="005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Volný tvar: obrazec 46">
            <a:extLst>
              <a:ext uri="{FF2B5EF4-FFF2-40B4-BE49-F238E27FC236}">
                <a16:creationId xmlns:a16="http://schemas.microsoft.com/office/drawing/2014/main" id="{6F2DD16D-EA8C-D67F-3E8D-C80EF0072EC5}"/>
              </a:ext>
            </a:extLst>
          </p:cNvPr>
          <p:cNvSpPr/>
          <p:nvPr/>
        </p:nvSpPr>
        <p:spPr>
          <a:xfrm rot="5182356">
            <a:off x="10727938" y="3600990"/>
            <a:ext cx="1205440" cy="917064"/>
          </a:xfrm>
          <a:custGeom>
            <a:avLst/>
            <a:gdLst>
              <a:gd name="connsiteX0" fmla="*/ 0 w 2047875"/>
              <a:gd name="connsiteY0" fmla="*/ 1381125 h 1381125"/>
              <a:gd name="connsiteX1" fmla="*/ 609600 w 2047875"/>
              <a:gd name="connsiteY1" fmla="*/ 733425 h 1381125"/>
              <a:gd name="connsiteX2" fmla="*/ 1152525 w 2047875"/>
              <a:gd name="connsiteY2" fmla="*/ 895350 h 1381125"/>
              <a:gd name="connsiteX3" fmla="*/ 2047875 w 2047875"/>
              <a:gd name="connsiteY3" fmla="*/ 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7875" h="1381125">
                <a:moveTo>
                  <a:pt x="0" y="1381125"/>
                </a:moveTo>
                <a:cubicBezTo>
                  <a:pt x="208756" y="1097756"/>
                  <a:pt x="417513" y="814387"/>
                  <a:pt x="609600" y="733425"/>
                </a:cubicBezTo>
                <a:cubicBezTo>
                  <a:pt x="801687" y="652463"/>
                  <a:pt x="912813" y="1017587"/>
                  <a:pt x="1152525" y="895350"/>
                </a:cubicBezTo>
                <a:cubicBezTo>
                  <a:pt x="1392237" y="773113"/>
                  <a:pt x="1720056" y="386556"/>
                  <a:pt x="2047875" y="0"/>
                </a:cubicBezTo>
              </a:path>
            </a:pathLst>
          </a:custGeom>
          <a:noFill/>
          <a:ln w="19050">
            <a:solidFill>
              <a:srgbClr val="98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Volný tvar: obrazec 50">
            <a:extLst>
              <a:ext uri="{FF2B5EF4-FFF2-40B4-BE49-F238E27FC236}">
                <a16:creationId xmlns:a16="http://schemas.microsoft.com/office/drawing/2014/main" id="{64269F39-9EB8-A228-F616-BCCEB3EE1E11}"/>
              </a:ext>
            </a:extLst>
          </p:cNvPr>
          <p:cNvSpPr/>
          <p:nvPr/>
        </p:nvSpPr>
        <p:spPr>
          <a:xfrm>
            <a:off x="5711585" y="3210069"/>
            <a:ext cx="381000" cy="609600"/>
          </a:xfrm>
          <a:custGeom>
            <a:avLst/>
            <a:gdLst>
              <a:gd name="connsiteX0" fmla="*/ 0 w 381000"/>
              <a:gd name="connsiteY0" fmla="*/ 0 h 609600"/>
              <a:gd name="connsiteX1" fmla="*/ 228600 w 381000"/>
              <a:gd name="connsiteY1" fmla="*/ 219075 h 609600"/>
              <a:gd name="connsiteX2" fmla="*/ 381000 w 38100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609600">
                <a:moveTo>
                  <a:pt x="0" y="0"/>
                </a:moveTo>
                <a:cubicBezTo>
                  <a:pt x="82550" y="58737"/>
                  <a:pt x="165100" y="117475"/>
                  <a:pt x="228600" y="219075"/>
                </a:cubicBezTo>
                <a:cubicBezTo>
                  <a:pt x="292100" y="320675"/>
                  <a:pt x="336550" y="465137"/>
                  <a:pt x="381000" y="609600"/>
                </a:cubicBezTo>
              </a:path>
            </a:pathLst>
          </a:custGeom>
          <a:noFill/>
          <a:ln w="19050">
            <a:solidFill>
              <a:srgbClr val="98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62300F5-296D-F25E-6714-B0537A9D4E3C}"/>
              </a:ext>
            </a:extLst>
          </p:cNvPr>
          <p:cNvSpPr txBox="1"/>
          <p:nvPr/>
        </p:nvSpPr>
        <p:spPr>
          <a:xfrm>
            <a:off x="838200" y="1014295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NEPLÝTVÁME POTRAVINAMI</a:t>
            </a:r>
            <a:endParaRPr lang="cs-CZ" sz="28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 descr="Obsah obrázku interiér, jídlo, nádobí, obchod&#10;&#10;Popis byl vytvořen automaticky">
            <a:extLst>
              <a:ext uri="{FF2B5EF4-FFF2-40B4-BE49-F238E27FC236}">
                <a16:creationId xmlns:a16="http://schemas.microsoft.com/office/drawing/2014/main" id="{24F00A8D-921B-1BCE-A3D0-FAA15386B6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"/>
          <a:stretch/>
        </p:blipFill>
        <p:spPr>
          <a:xfrm>
            <a:off x="1498435" y="5043733"/>
            <a:ext cx="2414882" cy="1620000"/>
          </a:xfrm>
          <a:prstGeom prst="chevron">
            <a:avLst/>
          </a:prstGeom>
        </p:spPr>
      </p:pic>
      <p:pic>
        <p:nvPicPr>
          <p:cNvPr id="6" name="Obrázek 5" descr="Obsah obrázku text, tržiště&#10;&#10;Popis byl vytvořen automaticky">
            <a:extLst>
              <a:ext uri="{FF2B5EF4-FFF2-40B4-BE49-F238E27FC236}">
                <a16:creationId xmlns:a16="http://schemas.microsoft.com/office/drawing/2014/main" id="{1FB7781F-9CBE-0B6E-CD17-81A2B39C10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6134" y="5052078"/>
            <a:ext cx="2414882" cy="1620000"/>
          </a:xfrm>
          <a:prstGeom prst="chevron">
            <a:avLst/>
          </a:prstGeom>
        </p:spPr>
      </p:pic>
      <p:pic>
        <p:nvPicPr>
          <p:cNvPr id="11" name="Obrázek 10" descr="Obsah obrázku text, budova, venku, náklaďák&#10;&#10;Popis byl vytvořen automaticky">
            <a:extLst>
              <a:ext uri="{FF2B5EF4-FFF2-40B4-BE49-F238E27FC236}">
                <a16:creationId xmlns:a16="http://schemas.microsoft.com/office/drawing/2014/main" id="{0829943B-614D-D5C3-4C4F-E97169CAF5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590317" y="5052078"/>
            <a:ext cx="2414882" cy="1620000"/>
          </a:xfrm>
          <a:prstGeom prst="chevron">
            <a:avLst/>
          </a:prstGeom>
        </p:spPr>
      </p:pic>
      <p:pic>
        <p:nvPicPr>
          <p:cNvPr id="12" name="Obrázek 11" descr="Obsah obrázku text, osoba, interiér, tržiště&#10;&#10;Popis byl vytvořen automaticky">
            <a:extLst>
              <a:ext uri="{FF2B5EF4-FFF2-40B4-BE49-F238E27FC236}">
                <a16:creationId xmlns:a16="http://schemas.microsoft.com/office/drawing/2014/main" id="{DFC160F8-6810-5267-E720-39AAEE8EDD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357" b="-190"/>
          <a:stretch/>
        </p:blipFill>
        <p:spPr>
          <a:xfrm>
            <a:off x="-398857" y="5052078"/>
            <a:ext cx="2615427" cy="1620000"/>
          </a:xfrm>
          <a:prstGeom prst="homePlate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13A7BF86-9201-49EC-ED5E-FF4DF7FC9312}"/>
              </a:ext>
            </a:extLst>
          </p:cNvPr>
          <p:cNvGrpSpPr/>
          <p:nvPr/>
        </p:nvGrpSpPr>
        <p:grpSpPr>
          <a:xfrm>
            <a:off x="10086392" y="5001986"/>
            <a:ext cx="1939923" cy="1720184"/>
            <a:chOff x="12532586" y="4438409"/>
            <a:chExt cx="2573112" cy="2160000"/>
          </a:xfrm>
        </p:grpSpPr>
        <p:pic>
          <p:nvPicPr>
            <p:cNvPr id="14" name="Obrázek 13" descr="Obsah obrázku interiér, zeď, osoba, zelené&#10;&#10;Popis byl vytvořen automaticky">
              <a:extLst>
                <a:ext uri="{FF2B5EF4-FFF2-40B4-BE49-F238E27FC236}">
                  <a16:creationId xmlns:a16="http://schemas.microsoft.com/office/drawing/2014/main" id="{6543468B-33D5-D93F-1D36-E45D8B5B2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"/>
            <a:stretch/>
          </p:blipFill>
          <p:spPr>
            <a:xfrm>
              <a:off x="12532586" y="4438409"/>
              <a:ext cx="2573112" cy="2160000"/>
            </a:xfrm>
            <a:prstGeom prst="rect">
              <a:avLst/>
            </a:prstGeom>
          </p:spPr>
        </p:pic>
        <p:sp>
          <p:nvSpPr>
            <p:cNvPr id="15" name="Rovnoramenný trojúhelník 14">
              <a:extLst>
                <a:ext uri="{FF2B5EF4-FFF2-40B4-BE49-F238E27FC236}">
                  <a16:creationId xmlns:a16="http://schemas.microsoft.com/office/drawing/2014/main" id="{FC498153-277F-3278-8083-E4C59E356FF0}"/>
                </a:ext>
              </a:extLst>
            </p:cNvPr>
            <p:cNvSpPr/>
            <p:nvPr/>
          </p:nvSpPr>
          <p:spPr>
            <a:xfrm rot="5400000">
              <a:off x="11974587" y="4996409"/>
              <a:ext cx="2160000" cy="1044000"/>
            </a:xfrm>
            <a:prstGeom prst="triangle">
              <a:avLst>
                <a:gd name="adj" fmla="val 495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6" name="Obrázek 15" descr="Obsah obrázku osoba, interiér, kuchyně, zeď&#10;&#10;Popis byl vytvořen automaticky">
            <a:extLst>
              <a:ext uri="{FF2B5EF4-FFF2-40B4-BE49-F238E27FC236}">
                <a16:creationId xmlns:a16="http://schemas.microsoft.com/office/drawing/2014/main" id="{8CAB1F36-6D1F-E2D6-0BCD-1049761F6F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332" y="5043733"/>
            <a:ext cx="2422868" cy="1620000"/>
          </a:xfrm>
          <a:prstGeom prst="chevron">
            <a:avLst/>
          </a:prstGeom>
          <a:ln w="38100">
            <a:solidFill>
              <a:srgbClr val="98C450"/>
            </a:solidFill>
          </a:ln>
        </p:spPr>
      </p:pic>
      <p:pic>
        <p:nvPicPr>
          <p:cNvPr id="18" name="Obrázek 17" descr="Obsah obrázku jídlo, Svačinka, chléb, Rychlé občerstvení&#10;&#10;Popis byl vytvořen automaticky">
            <a:extLst>
              <a:ext uri="{FF2B5EF4-FFF2-40B4-BE49-F238E27FC236}">
                <a16:creationId xmlns:a16="http://schemas.microsoft.com/office/drawing/2014/main" id="{EDFE2ADB-EB1A-2755-3501-1A2F4E35ED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212" y="5043733"/>
            <a:ext cx="2414882" cy="1620000"/>
          </a:xfrm>
          <a:prstGeom prst="chevron">
            <a:avLst/>
          </a:prstGeom>
        </p:spPr>
      </p:pic>
      <p:pic>
        <p:nvPicPr>
          <p:cNvPr id="5" name="Obrázek 5" descr="Obsah obrázku logo&#10;&#10;Popis se vygeneroval automaticky.">
            <a:extLst>
              <a:ext uri="{FF2B5EF4-FFF2-40B4-BE49-F238E27FC236}">
                <a16:creationId xmlns:a16="http://schemas.microsoft.com/office/drawing/2014/main" id="{F3D60E33-E699-48F2-65BF-8CFBC19B75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81981" y="4322327"/>
            <a:ext cx="895643" cy="900000"/>
          </a:xfrm>
          <a:prstGeom prst="rect">
            <a:avLst/>
          </a:prstGeom>
        </p:spPr>
      </p:pic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47F7DE10-0A47-F521-5379-32C0DEF66AEA}"/>
              </a:ext>
            </a:extLst>
          </p:cNvPr>
          <p:cNvSpPr/>
          <p:nvPr/>
        </p:nvSpPr>
        <p:spPr>
          <a:xfrm>
            <a:off x="8629078" y="2477986"/>
            <a:ext cx="1457314" cy="723900"/>
          </a:xfrm>
          <a:custGeom>
            <a:avLst/>
            <a:gdLst>
              <a:gd name="connsiteX0" fmla="*/ 0 w 1543050"/>
              <a:gd name="connsiteY0" fmla="*/ 364899 h 364899"/>
              <a:gd name="connsiteX1" fmla="*/ 533400 w 1543050"/>
              <a:gd name="connsiteY1" fmla="*/ 2949 h 364899"/>
              <a:gd name="connsiteX2" fmla="*/ 1038225 w 1543050"/>
              <a:gd name="connsiteY2" fmla="*/ 183924 h 364899"/>
              <a:gd name="connsiteX3" fmla="*/ 1543050 w 1543050"/>
              <a:gd name="connsiteY3" fmla="*/ 2949 h 36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364899">
                <a:moveTo>
                  <a:pt x="0" y="364899"/>
                </a:moveTo>
                <a:cubicBezTo>
                  <a:pt x="180181" y="199005"/>
                  <a:pt x="360363" y="33111"/>
                  <a:pt x="533400" y="2949"/>
                </a:cubicBezTo>
                <a:cubicBezTo>
                  <a:pt x="706437" y="-27213"/>
                  <a:pt x="869950" y="183924"/>
                  <a:pt x="1038225" y="183924"/>
                </a:cubicBezTo>
                <a:cubicBezTo>
                  <a:pt x="1206500" y="183924"/>
                  <a:pt x="1374775" y="93436"/>
                  <a:pt x="1543050" y="2949"/>
                </a:cubicBezTo>
              </a:path>
            </a:pathLst>
          </a:custGeom>
          <a:noFill/>
          <a:ln w="19050">
            <a:solidFill>
              <a:srgbClr val="98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A4DBFF7E-F3C2-2C47-9820-42C37E137385}"/>
              </a:ext>
            </a:extLst>
          </p:cNvPr>
          <p:cNvSpPr/>
          <p:nvPr/>
        </p:nvSpPr>
        <p:spPr>
          <a:xfrm>
            <a:off x="7732563" y="1748191"/>
            <a:ext cx="811811" cy="1461877"/>
          </a:xfrm>
          <a:custGeom>
            <a:avLst/>
            <a:gdLst>
              <a:gd name="connsiteX0" fmla="*/ 0 w 990600"/>
              <a:gd name="connsiteY0" fmla="*/ 0 h 809625"/>
              <a:gd name="connsiteX1" fmla="*/ 504825 w 990600"/>
              <a:gd name="connsiteY1" fmla="*/ 171450 h 809625"/>
              <a:gd name="connsiteX2" fmla="*/ 990600 w 990600"/>
              <a:gd name="connsiteY2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809625">
                <a:moveTo>
                  <a:pt x="0" y="0"/>
                </a:moveTo>
                <a:cubicBezTo>
                  <a:pt x="169862" y="18256"/>
                  <a:pt x="339725" y="36513"/>
                  <a:pt x="504825" y="171450"/>
                </a:cubicBezTo>
                <a:cubicBezTo>
                  <a:pt x="669925" y="306387"/>
                  <a:pt x="830262" y="558006"/>
                  <a:pt x="990600" y="809625"/>
                </a:cubicBezTo>
              </a:path>
            </a:pathLst>
          </a:custGeom>
          <a:noFill/>
          <a:ln w="19050">
            <a:solidFill>
              <a:srgbClr val="98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FBB557AF-58C0-33EC-20AC-7A903A2428F6}"/>
              </a:ext>
            </a:extLst>
          </p:cNvPr>
          <p:cNvSpPr/>
          <p:nvPr/>
        </p:nvSpPr>
        <p:spPr>
          <a:xfrm>
            <a:off x="6299624" y="1919239"/>
            <a:ext cx="1308220" cy="1758942"/>
          </a:xfrm>
          <a:custGeom>
            <a:avLst/>
            <a:gdLst>
              <a:gd name="connsiteX0" fmla="*/ 0 w 1771650"/>
              <a:gd name="connsiteY0" fmla="*/ 1028700 h 1028700"/>
              <a:gd name="connsiteX1" fmla="*/ 371475 w 1771650"/>
              <a:gd name="connsiteY1" fmla="*/ 457200 h 1028700"/>
              <a:gd name="connsiteX2" fmla="*/ 1047750 w 1771650"/>
              <a:gd name="connsiteY2" fmla="*/ 638175 h 1028700"/>
              <a:gd name="connsiteX3" fmla="*/ 1400175 w 1771650"/>
              <a:gd name="connsiteY3" fmla="*/ 476250 h 1028700"/>
              <a:gd name="connsiteX4" fmla="*/ 1771650 w 1771650"/>
              <a:gd name="connsiteY4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650" h="1028700">
                <a:moveTo>
                  <a:pt x="0" y="1028700"/>
                </a:moveTo>
                <a:cubicBezTo>
                  <a:pt x="98425" y="775493"/>
                  <a:pt x="196850" y="522287"/>
                  <a:pt x="371475" y="457200"/>
                </a:cubicBezTo>
                <a:cubicBezTo>
                  <a:pt x="546100" y="392113"/>
                  <a:pt x="876300" y="635000"/>
                  <a:pt x="1047750" y="638175"/>
                </a:cubicBezTo>
                <a:cubicBezTo>
                  <a:pt x="1219200" y="641350"/>
                  <a:pt x="1279525" y="582612"/>
                  <a:pt x="1400175" y="476250"/>
                </a:cubicBezTo>
                <a:cubicBezTo>
                  <a:pt x="1520825" y="369887"/>
                  <a:pt x="1646237" y="184943"/>
                  <a:pt x="1771650" y="0"/>
                </a:cubicBezTo>
              </a:path>
            </a:pathLst>
          </a:custGeom>
          <a:noFill/>
          <a:ln w="19050">
            <a:solidFill>
              <a:srgbClr val="98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0F650068-077A-7D4C-7B82-9D35C2F073DE}"/>
              </a:ext>
            </a:extLst>
          </p:cNvPr>
          <p:cNvSpPr/>
          <p:nvPr/>
        </p:nvSpPr>
        <p:spPr>
          <a:xfrm>
            <a:off x="4561553" y="2748404"/>
            <a:ext cx="1080000" cy="101064"/>
          </a:xfrm>
          <a:custGeom>
            <a:avLst/>
            <a:gdLst>
              <a:gd name="connsiteX0" fmla="*/ 0 w 1685925"/>
              <a:gd name="connsiteY0" fmla="*/ 133961 h 238736"/>
              <a:gd name="connsiteX1" fmla="*/ 390525 w 1685925"/>
              <a:gd name="connsiteY1" fmla="*/ 611 h 238736"/>
              <a:gd name="connsiteX2" fmla="*/ 981075 w 1685925"/>
              <a:gd name="connsiteY2" fmla="*/ 181586 h 238736"/>
              <a:gd name="connsiteX3" fmla="*/ 1400175 w 1685925"/>
              <a:gd name="connsiteY3" fmla="*/ 10136 h 238736"/>
              <a:gd name="connsiteX4" fmla="*/ 1685925 w 1685925"/>
              <a:gd name="connsiteY4" fmla="*/ 238736 h 23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925" h="238736">
                <a:moveTo>
                  <a:pt x="0" y="133961"/>
                </a:moveTo>
                <a:cubicBezTo>
                  <a:pt x="113506" y="63317"/>
                  <a:pt x="227013" y="-7326"/>
                  <a:pt x="390525" y="611"/>
                </a:cubicBezTo>
                <a:cubicBezTo>
                  <a:pt x="554037" y="8548"/>
                  <a:pt x="812800" y="179999"/>
                  <a:pt x="981075" y="181586"/>
                </a:cubicBezTo>
                <a:cubicBezTo>
                  <a:pt x="1149350" y="183173"/>
                  <a:pt x="1282700" y="611"/>
                  <a:pt x="1400175" y="10136"/>
                </a:cubicBezTo>
                <a:cubicBezTo>
                  <a:pt x="1517650" y="19661"/>
                  <a:pt x="1601787" y="129198"/>
                  <a:pt x="1685925" y="238736"/>
                </a:cubicBezTo>
              </a:path>
            </a:pathLst>
          </a:custGeom>
          <a:noFill/>
          <a:ln w="19050">
            <a:solidFill>
              <a:srgbClr val="98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9A66ADB1-E5AE-DE2A-B1E1-E9E72B52A802}"/>
              </a:ext>
            </a:extLst>
          </p:cNvPr>
          <p:cNvSpPr/>
          <p:nvPr/>
        </p:nvSpPr>
        <p:spPr>
          <a:xfrm>
            <a:off x="3092970" y="2825976"/>
            <a:ext cx="987588" cy="771525"/>
          </a:xfrm>
          <a:custGeom>
            <a:avLst/>
            <a:gdLst>
              <a:gd name="connsiteX0" fmla="*/ 15709 w 987588"/>
              <a:gd name="connsiteY0" fmla="*/ 771525 h 771525"/>
              <a:gd name="connsiteX1" fmla="*/ 110959 w 987588"/>
              <a:gd name="connsiteY1" fmla="*/ 314325 h 771525"/>
              <a:gd name="connsiteX2" fmla="*/ 844384 w 987588"/>
              <a:gd name="connsiteY2" fmla="*/ 352425 h 771525"/>
              <a:gd name="connsiteX3" fmla="*/ 987259 w 987588"/>
              <a:gd name="connsiteY3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588" h="771525">
                <a:moveTo>
                  <a:pt x="15709" y="771525"/>
                </a:moveTo>
                <a:cubicBezTo>
                  <a:pt x="-5722" y="577850"/>
                  <a:pt x="-27153" y="384175"/>
                  <a:pt x="110959" y="314325"/>
                </a:cubicBezTo>
                <a:cubicBezTo>
                  <a:pt x="249071" y="244475"/>
                  <a:pt x="698334" y="404812"/>
                  <a:pt x="844384" y="352425"/>
                </a:cubicBezTo>
                <a:cubicBezTo>
                  <a:pt x="990434" y="300038"/>
                  <a:pt x="988846" y="150019"/>
                  <a:pt x="987259" y="0"/>
                </a:cubicBezTo>
              </a:path>
            </a:pathLst>
          </a:custGeom>
          <a:noFill/>
          <a:ln w="19050">
            <a:solidFill>
              <a:srgbClr val="98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6031E619-C06D-E9B9-ACD3-F4B12DB32012}"/>
              </a:ext>
            </a:extLst>
          </p:cNvPr>
          <p:cNvSpPr/>
          <p:nvPr/>
        </p:nvSpPr>
        <p:spPr>
          <a:xfrm>
            <a:off x="1602838" y="4100515"/>
            <a:ext cx="1238250" cy="156214"/>
          </a:xfrm>
          <a:custGeom>
            <a:avLst/>
            <a:gdLst>
              <a:gd name="connsiteX0" fmla="*/ 0 w 1238250"/>
              <a:gd name="connsiteY0" fmla="*/ 95250 h 156214"/>
              <a:gd name="connsiteX1" fmla="*/ 809625 w 1238250"/>
              <a:gd name="connsiteY1" fmla="*/ 152400 h 156214"/>
              <a:gd name="connsiteX2" fmla="*/ 1238250 w 1238250"/>
              <a:gd name="connsiteY2" fmla="*/ 0 h 1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0" h="156214">
                <a:moveTo>
                  <a:pt x="0" y="95250"/>
                </a:moveTo>
                <a:cubicBezTo>
                  <a:pt x="301625" y="131762"/>
                  <a:pt x="603250" y="168275"/>
                  <a:pt x="809625" y="152400"/>
                </a:cubicBezTo>
                <a:cubicBezTo>
                  <a:pt x="1016000" y="136525"/>
                  <a:pt x="1127125" y="68262"/>
                  <a:pt x="1238250" y="0"/>
                </a:cubicBezTo>
              </a:path>
            </a:pathLst>
          </a:custGeom>
          <a:noFill/>
          <a:ln w="19050">
            <a:solidFill>
              <a:srgbClr val="98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C7E3DFAA-B40D-B97F-E572-5523E2C02544}"/>
              </a:ext>
            </a:extLst>
          </p:cNvPr>
          <p:cNvSpPr/>
          <p:nvPr/>
        </p:nvSpPr>
        <p:spPr>
          <a:xfrm>
            <a:off x="816640" y="3242805"/>
            <a:ext cx="365735" cy="663230"/>
          </a:xfrm>
          <a:custGeom>
            <a:avLst/>
            <a:gdLst>
              <a:gd name="connsiteX0" fmla="*/ 127610 w 365735"/>
              <a:gd name="connsiteY0" fmla="*/ 6005 h 663230"/>
              <a:gd name="connsiteX1" fmla="*/ 13310 w 365735"/>
              <a:gd name="connsiteY1" fmla="*/ 53630 h 663230"/>
              <a:gd name="connsiteX2" fmla="*/ 41885 w 365735"/>
              <a:gd name="connsiteY2" fmla="*/ 396530 h 663230"/>
              <a:gd name="connsiteX3" fmla="*/ 365735 w 365735"/>
              <a:gd name="connsiteY3" fmla="*/ 663230 h 66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35" h="663230">
                <a:moveTo>
                  <a:pt x="127610" y="6005"/>
                </a:moveTo>
                <a:cubicBezTo>
                  <a:pt x="77603" y="-2726"/>
                  <a:pt x="27597" y="-11457"/>
                  <a:pt x="13310" y="53630"/>
                </a:cubicBezTo>
                <a:cubicBezTo>
                  <a:pt x="-977" y="118717"/>
                  <a:pt x="-16853" y="294930"/>
                  <a:pt x="41885" y="396530"/>
                </a:cubicBezTo>
                <a:cubicBezTo>
                  <a:pt x="100622" y="498130"/>
                  <a:pt x="233178" y="580680"/>
                  <a:pt x="365735" y="663230"/>
                </a:cubicBezTo>
              </a:path>
            </a:pathLst>
          </a:custGeom>
          <a:noFill/>
          <a:ln w="19050">
            <a:solidFill>
              <a:srgbClr val="98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BCB602D1-61AF-E9E5-F982-244FAB3CC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07" y="3791282"/>
            <a:ext cx="720000" cy="7200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89A75BF3-6DB2-DD97-A724-99EA13D6CB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64" y="3620883"/>
            <a:ext cx="720000" cy="720000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E9ADAD40-53C7-08AA-1AAE-467F6CCAA60C}"/>
              </a:ext>
            </a:extLst>
          </p:cNvPr>
          <p:cNvSpPr txBox="1"/>
          <p:nvPr/>
        </p:nvSpPr>
        <p:spPr>
          <a:xfrm>
            <a:off x="1439008" y="2748404"/>
            <a:ext cx="280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OBJEDNÁVKOVÝ </a:t>
            </a:r>
          </a:p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SYSTÉM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DA4DAED-7649-1B7C-ECC9-BC50F37A15DC}"/>
              </a:ext>
            </a:extLst>
          </p:cNvPr>
          <p:cNvSpPr txBox="1"/>
          <p:nvPr/>
        </p:nvSpPr>
        <p:spPr>
          <a:xfrm>
            <a:off x="1567794" y="4482833"/>
            <a:ext cx="150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LIDÉ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0B1C82A-FE8D-655D-459E-51610AEFA5D8}"/>
              </a:ext>
            </a:extLst>
          </p:cNvPr>
          <p:cNvSpPr txBox="1"/>
          <p:nvPr/>
        </p:nvSpPr>
        <p:spPr>
          <a:xfrm>
            <a:off x="3500132" y="4372782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TECHNOLOGIE</a:t>
            </a: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9906EEAA-267E-EF4B-AE38-6BEB7F5564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18" y="2545378"/>
            <a:ext cx="720000" cy="720000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69432F8-3EB1-C9EC-F515-2281B75386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89" y="3613275"/>
            <a:ext cx="720000" cy="720000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453E04FA-0BA7-04D8-ABE1-D8615ECB99B8}"/>
              </a:ext>
            </a:extLst>
          </p:cNvPr>
          <p:cNvSpPr txBox="1"/>
          <p:nvPr/>
        </p:nvSpPr>
        <p:spPr>
          <a:xfrm>
            <a:off x="4093351" y="3315895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SLEVY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E96697A6-3BF3-0BB3-758E-E7FE12897897}"/>
              </a:ext>
            </a:extLst>
          </p:cNvPr>
          <p:cNvSpPr txBox="1"/>
          <p:nvPr/>
        </p:nvSpPr>
        <p:spPr>
          <a:xfrm>
            <a:off x="5902085" y="4407538"/>
            <a:ext cx="280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BANÁNOVÝ </a:t>
            </a:r>
          </a:p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CHLEBÍČEK</a:t>
            </a:r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25EF2A29-1E7F-3050-47D3-132192B11D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01" y="2513244"/>
            <a:ext cx="720000" cy="720000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4E34D3CD-4EB7-822D-172D-A7C6381AB2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21" y="1362263"/>
            <a:ext cx="720000" cy="720000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8899BEE1-ADB7-BCE3-33B4-83C26E6898E3}"/>
              </a:ext>
            </a:extLst>
          </p:cNvPr>
          <p:cNvSpPr txBox="1"/>
          <p:nvPr/>
        </p:nvSpPr>
        <p:spPr>
          <a:xfrm>
            <a:off x="7415925" y="878153"/>
            <a:ext cx="280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POTRAVINOVÉ </a:t>
            </a:r>
          </a:p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BANKY</a:t>
            </a:r>
          </a:p>
        </p:txBody>
      </p:sp>
      <p:pic>
        <p:nvPicPr>
          <p:cNvPr id="39" name="Obrázek 38">
            <a:extLst>
              <a:ext uri="{FF2B5EF4-FFF2-40B4-BE49-F238E27FC236}">
                <a16:creationId xmlns:a16="http://schemas.microsoft.com/office/drawing/2014/main" id="{6F05AE88-6A5A-5992-69A3-F6208FB2E8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80" y="2924135"/>
            <a:ext cx="720000" cy="720000"/>
          </a:xfrm>
          <a:prstGeom prst="rect">
            <a:avLst/>
          </a:prstGeom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0F7FAA3E-2A82-196C-6D94-EDA9326BE2C5}"/>
              </a:ext>
            </a:extLst>
          </p:cNvPr>
          <p:cNvSpPr txBox="1"/>
          <p:nvPr/>
        </p:nvSpPr>
        <p:spPr>
          <a:xfrm>
            <a:off x="8096840" y="3718398"/>
            <a:ext cx="280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 </a:t>
            </a:r>
          </a:p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ZVÍŘATŮM</a:t>
            </a:r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1545A7C8-E626-6954-C8CA-91FE3000BD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18" y="1881854"/>
            <a:ext cx="777777" cy="777777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D98472A4-1C9E-8963-1866-00870C1EE86B}"/>
              </a:ext>
            </a:extLst>
          </p:cNvPr>
          <p:cNvSpPr txBox="1"/>
          <p:nvPr/>
        </p:nvSpPr>
        <p:spPr>
          <a:xfrm>
            <a:off x="9310481" y="1441632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5E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KANTÝNA JINAK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7619B800-CD33-AE41-2909-D25DC4889A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017" y="3089304"/>
            <a:ext cx="720000" cy="720000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2AD33F8D-CF09-F96C-21C1-6E89666F6807}"/>
              </a:ext>
            </a:extLst>
          </p:cNvPr>
          <p:cNvSpPr txBox="1"/>
          <p:nvPr/>
        </p:nvSpPr>
        <p:spPr>
          <a:xfrm>
            <a:off x="10065972" y="3881545"/>
            <a:ext cx="1755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KOMPOSTÉR</a:t>
            </a:r>
          </a:p>
        </p:txBody>
      </p:sp>
      <p:sp>
        <p:nvSpPr>
          <p:cNvPr id="45" name="Volný tvar: obrazec 44">
            <a:extLst>
              <a:ext uri="{FF2B5EF4-FFF2-40B4-BE49-F238E27FC236}">
                <a16:creationId xmlns:a16="http://schemas.microsoft.com/office/drawing/2014/main" id="{CF9B2CAB-6DD1-CDCB-AAED-69FD040263FC}"/>
              </a:ext>
            </a:extLst>
          </p:cNvPr>
          <p:cNvSpPr/>
          <p:nvPr/>
        </p:nvSpPr>
        <p:spPr>
          <a:xfrm>
            <a:off x="1257165" y="1873564"/>
            <a:ext cx="2840181" cy="822960"/>
          </a:xfrm>
          <a:custGeom>
            <a:avLst/>
            <a:gdLst>
              <a:gd name="connsiteX0" fmla="*/ 2326640 w 2326640"/>
              <a:gd name="connsiteY0" fmla="*/ 0 h 822960"/>
              <a:gd name="connsiteX1" fmla="*/ 2011680 w 2326640"/>
              <a:gd name="connsiteY1" fmla="*/ 375920 h 822960"/>
              <a:gd name="connsiteX2" fmla="*/ 721360 w 2326640"/>
              <a:gd name="connsiteY2" fmla="*/ 335280 h 822960"/>
              <a:gd name="connsiteX3" fmla="*/ 0 w 2326640"/>
              <a:gd name="connsiteY3" fmla="*/ 822960 h 822960"/>
              <a:gd name="connsiteX4" fmla="*/ 0 w 2326640"/>
              <a:gd name="connsiteY4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640" h="822960">
                <a:moveTo>
                  <a:pt x="2326640" y="0"/>
                </a:moveTo>
                <a:cubicBezTo>
                  <a:pt x="2302933" y="160020"/>
                  <a:pt x="2279227" y="320040"/>
                  <a:pt x="2011680" y="375920"/>
                </a:cubicBezTo>
                <a:cubicBezTo>
                  <a:pt x="1744133" y="431800"/>
                  <a:pt x="1056640" y="260773"/>
                  <a:pt x="721360" y="335280"/>
                </a:cubicBezTo>
                <a:cubicBezTo>
                  <a:pt x="386080" y="409787"/>
                  <a:pt x="0" y="822960"/>
                  <a:pt x="0" y="822960"/>
                </a:cubicBezTo>
                <a:lnTo>
                  <a:pt x="0" y="822960"/>
                </a:lnTo>
              </a:path>
            </a:pathLst>
          </a:custGeom>
          <a:noFill/>
          <a:ln w="15875">
            <a:solidFill>
              <a:srgbClr val="98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D72B589D-C69B-5C99-54CC-56D30D1626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0" y="2601855"/>
            <a:ext cx="720000" cy="720000"/>
          </a:xfrm>
          <a:prstGeom prst="rect">
            <a:avLst/>
          </a:prstGeom>
        </p:spPr>
      </p:pic>
      <p:sp>
        <p:nvSpPr>
          <p:cNvPr id="50" name="Obdélník 49">
            <a:extLst>
              <a:ext uri="{FF2B5EF4-FFF2-40B4-BE49-F238E27FC236}">
                <a16:creationId xmlns:a16="http://schemas.microsoft.com/office/drawing/2014/main" id="{DC83C7B0-9AE1-9EC4-4ADB-2092FC347A89}"/>
              </a:ext>
            </a:extLst>
          </p:cNvPr>
          <p:cNvSpPr/>
          <p:nvPr/>
        </p:nvSpPr>
        <p:spPr>
          <a:xfrm>
            <a:off x="0" y="388964"/>
            <a:ext cx="4561552" cy="1368873"/>
          </a:xfrm>
          <a:prstGeom prst="rect">
            <a:avLst/>
          </a:prstGeom>
          <a:solidFill>
            <a:srgbClr val="3F73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NEPLÝTVÁME </a:t>
            </a:r>
          </a:p>
          <a:p>
            <a:pPr algn="ctr"/>
            <a:r>
              <a:rPr lang="cs-C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POTRAVINAMI</a:t>
            </a:r>
            <a:endParaRPr lang="cs-CZ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Obrázek 47" descr="Obsah obrázku text, venku, cedule&#10;&#10;Popis byl vytvořen automaticky">
            <a:extLst>
              <a:ext uri="{FF2B5EF4-FFF2-40B4-BE49-F238E27FC236}">
                <a16:creationId xmlns:a16="http://schemas.microsoft.com/office/drawing/2014/main" id="{90532164-E546-E2EC-5016-29FABA33F7D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02" y="1119510"/>
            <a:ext cx="1080000" cy="1080000"/>
          </a:xfrm>
          <a:prstGeom prst="rect">
            <a:avLst/>
          </a:prstGeom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9CD7C190-88BA-11AB-B8CF-2325C5E7DBE7}"/>
              </a:ext>
            </a:extLst>
          </p:cNvPr>
          <p:cNvSpPr txBox="1"/>
          <p:nvPr/>
        </p:nvSpPr>
        <p:spPr>
          <a:xfrm>
            <a:off x="5512037" y="2127152"/>
            <a:ext cx="28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4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BEDÝNKY</a:t>
            </a:r>
          </a:p>
        </p:txBody>
      </p:sp>
    </p:spTree>
    <p:extLst>
      <p:ext uri="{BB962C8B-B14F-4D97-AF65-F5344CB8AC3E}">
        <p14:creationId xmlns:p14="http://schemas.microsoft.com/office/powerpoint/2010/main" val="55673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F7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62300F5-296D-F25E-6714-B0537A9D4E3C}"/>
              </a:ext>
            </a:extLst>
          </p:cNvPr>
          <p:cNvSpPr txBox="1"/>
          <p:nvPr/>
        </p:nvSpPr>
        <p:spPr>
          <a:xfrm>
            <a:off x="838200" y="245808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NEPLÝTVÁME POTRAVINAMI</a:t>
            </a:r>
            <a:endParaRPr lang="cs-CZ" sz="2800" b="1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8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cs-CZ" sz="2800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285695C-2086-93A7-8C8F-3BE1F4AA2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21"/>
          <a:stretch/>
        </p:blipFill>
        <p:spPr>
          <a:xfrm>
            <a:off x="4235900" y="859845"/>
            <a:ext cx="7481484" cy="4316056"/>
          </a:xfrm>
          <a:prstGeom prst="rect">
            <a:avLst/>
          </a:prstGeom>
        </p:spPr>
      </p:pic>
      <p:pic>
        <p:nvPicPr>
          <p:cNvPr id="5" name="Obrázek 5" descr="Obsah obrázku logo&#10;&#10;Popis se vygeneroval automaticky.">
            <a:extLst>
              <a:ext uri="{FF2B5EF4-FFF2-40B4-BE49-F238E27FC236}">
                <a16:creationId xmlns:a16="http://schemas.microsoft.com/office/drawing/2014/main" id="{F3D60E33-E699-48F2-65BF-8CFBC19B7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377" y="5643836"/>
            <a:ext cx="895643" cy="900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682E539-8DC7-47F0-853E-5319A1F3F275}"/>
              </a:ext>
            </a:extLst>
          </p:cNvPr>
          <p:cNvSpPr/>
          <p:nvPr/>
        </p:nvSpPr>
        <p:spPr>
          <a:xfrm>
            <a:off x="4133461" y="752392"/>
            <a:ext cx="7677228" cy="4547395"/>
          </a:xfrm>
          <a:prstGeom prst="rect">
            <a:avLst/>
          </a:prstGeom>
          <a:noFill/>
          <a:ln w="19050">
            <a:solidFill>
              <a:srgbClr val="3F737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8" descr="Obsah obrázku text, osoba, stojící, pózování&#10;&#10;Popis se vygeneroval automaticky.">
            <a:extLst>
              <a:ext uri="{FF2B5EF4-FFF2-40B4-BE49-F238E27FC236}">
                <a16:creationId xmlns:a16="http://schemas.microsoft.com/office/drawing/2014/main" id="{B6CD159E-7A7D-73C4-B6A7-8A67684F2E2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" y="3727133"/>
            <a:ext cx="4027131" cy="268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2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A6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9DBB4F-225E-6ACA-9EB2-81FBF30F0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7"/>
          <a:stretch/>
        </p:blipFill>
        <p:spPr>
          <a:xfrm>
            <a:off x="4471388" y="422213"/>
            <a:ext cx="2627682" cy="2556000"/>
          </a:xfrm>
          <a:prstGeom prst="rect">
            <a:avLst/>
          </a:prstGeom>
        </p:spPr>
      </p:pic>
      <p:pic>
        <p:nvPicPr>
          <p:cNvPr id="3" name="Obrázek 5" descr="Obsah obrázku logo&#10;&#10;Popis se vygeneroval automaticky.">
            <a:extLst>
              <a:ext uri="{FF2B5EF4-FFF2-40B4-BE49-F238E27FC236}">
                <a16:creationId xmlns:a16="http://schemas.microsoft.com/office/drawing/2014/main" id="{639BED34-8C9C-8A8C-DEE0-C2253C29B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015" y="5536832"/>
            <a:ext cx="895643" cy="90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BF9DDEB-7B44-2412-4BB8-8F0D0F86A67C}"/>
              </a:ext>
            </a:extLst>
          </p:cNvPr>
          <p:cNvSpPr txBox="1"/>
          <p:nvPr/>
        </p:nvSpPr>
        <p:spPr>
          <a:xfrm>
            <a:off x="838200" y="245808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800" b="1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WASTE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PRODEJNA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2800" b="1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KANTÝNA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1B387E1-E70C-2DAA-626B-45D95FC2DA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150" y="3646234"/>
            <a:ext cx="2490281" cy="2520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AD71807-DB26-A7EE-349C-46C9448B528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258" y="3286310"/>
            <a:ext cx="3834000" cy="2556000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5F613AB-6730-C7DA-071A-7C52A72EFF47}"/>
              </a:ext>
            </a:extLst>
          </p:cNvPr>
          <p:cNvGrpSpPr/>
          <p:nvPr/>
        </p:nvGrpSpPr>
        <p:grpSpPr>
          <a:xfrm>
            <a:off x="8976894" y="548680"/>
            <a:ext cx="2443942" cy="1765403"/>
            <a:chOff x="290370" y="1147864"/>
            <a:chExt cx="3585752" cy="2406231"/>
          </a:xfrm>
        </p:grpSpPr>
        <p:pic>
          <p:nvPicPr>
            <p:cNvPr id="13" name="Obrázek 12" descr="Obsah obrázku Čerstvé jídlo, zemědělská produkce, Prodej ovoce a zeleniny, Místní jídlo&#10;&#10;Popis byl vytvořen automaticky">
              <a:extLst>
                <a:ext uri="{FF2B5EF4-FFF2-40B4-BE49-F238E27FC236}">
                  <a16:creationId xmlns:a16="http://schemas.microsoft.com/office/drawing/2014/main" id="{845C8DD0-475D-671F-C821-45FD0EC1C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70" y="1147864"/>
              <a:ext cx="1790963" cy="2393004"/>
            </a:xfrm>
            <a:prstGeom prst="rect">
              <a:avLst/>
            </a:prstGeom>
          </p:spPr>
        </p:pic>
        <p:pic>
          <p:nvPicPr>
            <p:cNvPr id="14" name="Obrázek 13" descr="Obsah obrázku text, menu, snímek obrazovky, jídlo&#10;&#10;Popis byl vytvořen automaticky">
              <a:extLst>
                <a:ext uri="{FF2B5EF4-FFF2-40B4-BE49-F238E27FC236}">
                  <a16:creationId xmlns:a16="http://schemas.microsoft.com/office/drawing/2014/main" id="{CB185284-BF43-F5A0-BBCB-696E5DA68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990" y="1147864"/>
              <a:ext cx="1804132" cy="2406231"/>
            </a:xfrm>
            <a:prstGeom prst="rect">
              <a:avLst/>
            </a:prstGeom>
          </p:spPr>
        </p:pic>
      </p:grpSp>
      <p:pic>
        <p:nvPicPr>
          <p:cNvPr id="15" name="Picture 10">
            <a:extLst>
              <a:ext uri="{FF2B5EF4-FFF2-40B4-BE49-F238E27FC236}">
                <a16:creationId xmlns:a16="http://schemas.microsoft.com/office/drawing/2014/main" id="{767B4304-2D80-346C-1612-6D617833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36" y="2304379"/>
            <a:ext cx="2331312" cy="15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73FF7D-2F16-BCE9-D8AD-3DCA471A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17" y="3588472"/>
            <a:ext cx="1305810" cy="15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C361A8B6-9B82-A061-96F0-FDDA33727195}"/>
              </a:ext>
            </a:extLst>
          </p:cNvPr>
          <p:cNvSpPr/>
          <p:nvPr/>
        </p:nvSpPr>
        <p:spPr>
          <a:xfrm>
            <a:off x="8054738" y="421168"/>
            <a:ext cx="3629487" cy="4878619"/>
          </a:xfrm>
          <a:prstGeom prst="rect">
            <a:avLst/>
          </a:prstGeom>
          <a:noFill/>
          <a:ln w="19050">
            <a:solidFill>
              <a:srgbClr val="3A623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B48C670-914B-1325-7B5F-B02B8E5A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86" y="3422893"/>
            <a:ext cx="1554450" cy="171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0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B17FFEC-B2F0-439E-FF61-DED82F7FA7F4}"/>
              </a:ext>
            </a:extLst>
          </p:cNvPr>
          <p:cNvCxnSpPr/>
          <p:nvPr/>
        </p:nvCxnSpPr>
        <p:spPr>
          <a:xfrm>
            <a:off x="6757853" y="5320938"/>
            <a:ext cx="3091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 descr="Obsah obrázku text, osoba&#10;&#10;Popis byl vytvořen automaticky">
            <a:extLst>
              <a:ext uri="{FF2B5EF4-FFF2-40B4-BE49-F238E27FC236}">
                <a16:creationId xmlns:a16="http://schemas.microsoft.com/office/drawing/2014/main" id="{A5AC067F-DEC8-0571-1CD3-5E81C1D98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" b="-1"/>
          <a:stretch/>
        </p:blipFill>
        <p:spPr>
          <a:xfrm>
            <a:off x="1863518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D68CDA6-AEF2-EC36-9EEB-E00916A3C78F}"/>
              </a:ext>
            </a:extLst>
          </p:cNvPr>
          <p:cNvCxnSpPr/>
          <p:nvPr/>
        </p:nvCxnSpPr>
        <p:spPr>
          <a:xfrm>
            <a:off x="6888987" y="5218149"/>
            <a:ext cx="30915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3" descr="Obsah obrázku logo&#10;&#10;Popis se vygeneroval automaticky.">
            <a:extLst>
              <a:ext uri="{FF2B5EF4-FFF2-40B4-BE49-F238E27FC236}">
                <a16:creationId xmlns:a16="http://schemas.microsoft.com/office/drawing/2014/main" id="{F86F5E93-96F0-54A1-7427-6C16D771F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987" y="2537348"/>
            <a:ext cx="3790535" cy="378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BB16E25-F955-7085-7138-99D208CAEA2F}"/>
              </a:ext>
            </a:extLst>
          </p:cNvPr>
          <p:cNvSpPr txBox="1"/>
          <p:nvPr/>
        </p:nvSpPr>
        <p:spPr>
          <a:xfrm>
            <a:off x="5629568" y="5220853"/>
            <a:ext cx="630937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1600" b="1" dirty="0">
                <a:solidFill>
                  <a:schemeClr val="bg1"/>
                </a:solidFill>
                <a:latin typeface="Arial"/>
                <a:cs typeface="Arial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769101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0145666FDFB24FB983A4A66378DE71" ma:contentTypeVersion="15" ma:contentTypeDescription="Vytvoří nový dokument" ma:contentTypeScope="" ma:versionID="e838568aae93f52c08eb45e2ed1a03a4">
  <xsd:schema xmlns:xsd="http://www.w3.org/2001/XMLSchema" xmlns:xs="http://www.w3.org/2001/XMLSchema" xmlns:p="http://schemas.microsoft.com/office/2006/metadata/properties" xmlns:ns2="4b1e1e24-4235-443e-be6b-f88323417129" xmlns:ns3="d63f80db-c828-475f-abd9-41a548acb4cf" targetNamespace="http://schemas.microsoft.com/office/2006/metadata/properties" ma:root="true" ma:fieldsID="ed2dc0b85ed8d0789b8276ca5de3549d" ns2:_="" ns3:_="">
    <xsd:import namespace="4b1e1e24-4235-443e-be6b-f88323417129"/>
    <xsd:import namespace="d63f80db-c828-475f-abd9-41a548acb4cf"/>
    <xsd:element name="properties">
      <xsd:complexType>
        <xsd:sequence>
          <xsd:element name="documentManagement">
            <xsd:complexType>
              <xsd:all>
                <xsd:element ref="ns2:MediaServiceAutoTags" minOccurs="0"/>
                <xsd:element ref="ns2:MediaServiceOC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e1e24-4235-443e-be6b-f88323417129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bef6c823-8af0-41c9-9730-451bffccf1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f80db-c828-475f-abd9-41a548acb4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b2f90a0-c971-4cba-8748-5bcfb51532a2}" ma:internalName="TaxCatchAll" ma:showField="CatchAllData" ma:web="d63f80db-c828-475f-abd9-41a548acb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3f80db-c828-475f-abd9-41a548acb4cf">
      <UserInfo>
        <DisplayName>Jiří Mareček</DisplayName>
        <AccountId>22</AccountId>
        <AccountType/>
      </UserInfo>
      <UserInfo>
        <DisplayName>Monika Graifová</DisplayName>
        <AccountId>232</AccountId>
        <AccountType/>
      </UserInfo>
      <UserInfo>
        <DisplayName>Martina Kouklová</DisplayName>
        <AccountId>233</AccountId>
        <AccountType/>
      </UserInfo>
    </SharedWithUsers>
    <lcf76f155ced4ddcb4097134ff3c332f xmlns="4b1e1e24-4235-443e-be6b-f88323417129">
      <Terms xmlns="http://schemas.microsoft.com/office/infopath/2007/PartnerControls"/>
    </lcf76f155ced4ddcb4097134ff3c332f>
    <TaxCatchAll xmlns="d63f80db-c828-475f-abd9-41a548acb4cf" xsi:nil="true"/>
  </documentManagement>
</p:properties>
</file>

<file path=customXml/itemProps1.xml><?xml version="1.0" encoding="utf-8"?>
<ds:datastoreItem xmlns:ds="http://schemas.openxmlformats.org/officeDocument/2006/customXml" ds:itemID="{B4C3818B-086F-4A97-A411-E3DE7A414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1e1e24-4235-443e-be6b-f88323417129"/>
    <ds:schemaRef ds:uri="d63f80db-c828-475f-abd9-41a548acb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20EC88-82A6-4250-91BA-14167E332A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02810E-A202-4241-BFCC-8F21F63046D5}">
  <ds:schemaRefs>
    <ds:schemaRef ds:uri="http://purl.org/dc/elements/1.1/"/>
    <ds:schemaRef ds:uri="http://purl.org/dc/terms/"/>
    <ds:schemaRef ds:uri="4b1e1e24-4235-443e-be6b-f88323417129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63f80db-c828-475f-abd9-41a548acb4c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118</Words>
  <Application>Microsoft Office PowerPoint</Application>
  <PresentationFormat>Širokoúhlá obrazovka</PresentationFormat>
  <Paragraphs>40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Motiv Office</vt:lpstr>
      <vt:lpstr>Prezentace aplikace PowerPoint</vt:lpstr>
      <vt:lpstr>UDRŽITELNOST podle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Barbora Vanko</dc:creator>
  <cp:lastModifiedBy>Peter Daňo</cp:lastModifiedBy>
  <cp:revision>13</cp:revision>
  <cp:lastPrinted>2022-06-21T08:47:51Z</cp:lastPrinted>
  <dcterms:created xsi:type="dcterms:W3CDTF">2022-06-19T10:16:31Z</dcterms:created>
  <dcterms:modified xsi:type="dcterms:W3CDTF">2023-09-13T08:44:01Z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113265-c559-4850-9a4d-5c092dbd21ac_Enabled">
    <vt:lpwstr>true</vt:lpwstr>
  </property>
  <property fmtid="{D5CDD505-2E9C-101B-9397-08002B2CF9AE}" pid="3" name="MSIP_Label_a1113265-c559-4850-9a4d-5c092dbd21ac_SetDate">
    <vt:lpwstr>2022-06-19T10:16:31Z</vt:lpwstr>
  </property>
  <property fmtid="{D5CDD505-2E9C-101B-9397-08002B2CF9AE}" pid="4" name="MSIP_Label_a1113265-c559-4850-9a4d-5c092dbd21ac_Method">
    <vt:lpwstr>Standard</vt:lpwstr>
  </property>
  <property fmtid="{D5CDD505-2E9C-101B-9397-08002B2CF9AE}" pid="5" name="MSIP_Label_a1113265-c559-4850-9a4d-5c092dbd21ac_Name">
    <vt:lpwstr>Internal Use</vt:lpwstr>
  </property>
  <property fmtid="{D5CDD505-2E9C-101B-9397-08002B2CF9AE}" pid="6" name="MSIP_Label_a1113265-c559-4850-9a4d-5c092dbd21ac_SiteId">
    <vt:lpwstr>a6b169f1-592b-4329-8f33-8db8903003c7</vt:lpwstr>
  </property>
  <property fmtid="{D5CDD505-2E9C-101B-9397-08002B2CF9AE}" pid="7" name="MSIP_Label_a1113265-c559-4850-9a4d-5c092dbd21ac_ActionId">
    <vt:lpwstr>097de4bf-4b05-4918-ae28-1baf44231533</vt:lpwstr>
  </property>
  <property fmtid="{D5CDD505-2E9C-101B-9397-08002B2CF9AE}" pid="8" name="MSIP_Label_a1113265-c559-4850-9a4d-5c092dbd21ac_ContentBits">
    <vt:lpwstr>0</vt:lpwstr>
  </property>
  <property fmtid="{D5CDD505-2E9C-101B-9397-08002B2CF9AE}" pid="9" name="ContentTypeId">
    <vt:lpwstr>0x010100E10145666FDFB24FB983A4A66378DE71</vt:lpwstr>
  </property>
  <property fmtid="{D5CDD505-2E9C-101B-9397-08002B2CF9AE}" pid="10" name="MediaServiceImageTags">
    <vt:lpwstr/>
  </property>
</Properties>
</file>